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C2D9DD-8FCD-401D-85B8-2CC2E05859E0}" v="248" dt="2025-01-24T11:58:33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 Pašić" userId="S::marin.pasic@skole.hr::be51b084-0415-4669-a878-d8711ff7d4b0" providerId="AD" clId="Web-{20C2D9DD-8FCD-401D-85B8-2CC2E05859E0}"/>
    <pc:docChg chg="addSld modSld addMainMaster delMainMaster">
      <pc:chgData name="Marin Pašić" userId="S::marin.pasic@skole.hr::be51b084-0415-4669-a878-d8711ff7d4b0" providerId="AD" clId="Web-{20C2D9DD-8FCD-401D-85B8-2CC2E05859E0}" dt="2025-01-24T11:58:33.593" v="237" actId="20577"/>
      <pc:docMkLst>
        <pc:docMk/>
      </pc:docMkLst>
      <pc:sldChg chg="addSp modSp mod setBg modClrScheme chgLayout">
        <pc:chgData name="Marin Pašić" userId="S::marin.pasic@skole.hr::be51b084-0415-4669-a878-d8711ff7d4b0" providerId="AD" clId="Web-{20C2D9DD-8FCD-401D-85B8-2CC2E05859E0}" dt="2025-01-24T11:43:05.258" v="8" actId="20577"/>
        <pc:sldMkLst>
          <pc:docMk/>
          <pc:sldMk cId="109857222" sldId="256"/>
        </pc:sldMkLst>
        <pc:spChg chg="mod">
          <ac:chgData name="Marin Pašić" userId="S::marin.pasic@skole.hr::be51b084-0415-4669-a878-d8711ff7d4b0" providerId="AD" clId="Web-{20C2D9DD-8FCD-401D-85B8-2CC2E05859E0}" dt="2025-01-24T11:43:05.258" v="8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arin Pašić" userId="S::marin.pasic@skole.hr::be51b084-0415-4669-a878-d8711ff7d4b0" providerId="AD" clId="Web-{20C2D9DD-8FCD-401D-85B8-2CC2E05859E0}" dt="2025-01-24T11:42:52.554" v="5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Marin Pašić" userId="S::marin.pasic@skole.hr::be51b084-0415-4669-a878-d8711ff7d4b0" providerId="AD" clId="Web-{20C2D9DD-8FCD-401D-85B8-2CC2E05859E0}" dt="2025-01-24T11:42:52.554" v="5"/>
          <ac:spMkLst>
            <pc:docMk/>
            <pc:sldMk cId="109857222" sldId="256"/>
            <ac:spMk id="9" creationId="{0760E4C7-47B8-4356-ABCA-CC9C79E2D2B6}"/>
          </ac:spMkLst>
        </pc:spChg>
        <pc:spChg chg="add">
          <ac:chgData name="Marin Pašić" userId="S::marin.pasic@skole.hr::be51b084-0415-4669-a878-d8711ff7d4b0" providerId="AD" clId="Web-{20C2D9DD-8FCD-401D-85B8-2CC2E05859E0}" dt="2025-01-24T11:42:52.554" v="5"/>
          <ac:spMkLst>
            <pc:docMk/>
            <pc:sldMk cId="109857222" sldId="256"/>
            <ac:spMk id="11" creationId="{CEB96CAC-5A33-8303-9C73-1B3220A5D3FA}"/>
          </ac:spMkLst>
        </pc:spChg>
        <pc:picChg chg="add">
          <ac:chgData name="Marin Pašić" userId="S::marin.pasic@skole.hr::be51b084-0415-4669-a878-d8711ff7d4b0" providerId="AD" clId="Web-{20C2D9DD-8FCD-401D-85B8-2CC2E05859E0}" dt="2025-01-24T11:42:52.554" v="5"/>
          <ac:picMkLst>
            <pc:docMk/>
            <pc:sldMk cId="109857222" sldId="256"/>
            <ac:picMk id="4" creationId="{74C54FAB-2A1D-C203-423C-8DABAA91C7C5}"/>
          </ac:picMkLst>
        </pc:picChg>
        <pc:cxnChg chg="add">
          <ac:chgData name="Marin Pašić" userId="S::marin.pasic@skole.hr::be51b084-0415-4669-a878-d8711ff7d4b0" providerId="AD" clId="Web-{20C2D9DD-8FCD-401D-85B8-2CC2E05859E0}" dt="2025-01-24T11:42:52.554" v="5"/>
          <ac:cxnSpMkLst>
            <pc:docMk/>
            <pc:sldMk cId="109857222" sldId="256"/>
            <ac:cxnSpMk id="13" creationId="{7454BE46-239F-BB50-4643-61FF5943B7F9}"/>
          </ac:cxnSpMkLst>
        </pc:cxnChg>
      </pc:sldChg>
      <pc:sldChg chg="addSp delSp modSp new mod setBg">
        <pc:chgData name="Marin Pašić" userId="S::marin.pasic@skole.hr::be51b084-0415-4669-a878-d8711ff7d4b0" providerId="AD" clId="Web-{20C2D9DD-8FCD-401D-85B8-2CC2E05859E0}" dt="2025-01-24T11:49:03.554" v="117" actId="20577"/>
        <pc:sldMkLst>
          <pc:docMk/>
          <pc:sldMk cId="4079790453" sldId="257"/>
        </pc:sldMkLst>
        <pc:spChg chg="mod">
          <ac:chgData name="Marin Pašić" userId="S::marin.pasic@skole.hr::be51b084-0415-4669-a878-d8711ff7d4b0" providerId="AD" clId="Web-{20C2D9DD-8FCD-401D-85B8-2CC2E05859E0}" dt="2025-01-24T11:48:34.474" v="109"/>
          <ac:spMkLst>
            <pc:docMk/>
            <pc:sldMk cId="4079790453" sldId="257"/>
            <ac:spMk id="2" creationId="{E7287DC5-8A7E-A652-A87D-DDB4A66CA979}"/>
          </ac:spMkLst>
        </pc:spChg>
        <pc:spChg chg="mod ord">
          <ac:chgData name="Marin Pašić" userId="S::marin.pasic@skole.hr::be51b084-0415-4669-a878-d8711ff7d4b0" providerId="AD" clId="Web-{20C2D9DD-8FCD-401D-85B8-2CC2E05859E0}" dt="2025-01-24T11:49:03.554" v="117" actId="20577"/>
          <ac:spMkLst>
            <pc:docMk/>
            <pc:sldMk cId="4079790453" sldId="257"/>
            <ac:spMk id="3" creationId="{8039033D-F3E7-7D56-05B5-254CE4960CB8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26.505" v="102"/>
          <ac:spMkLst>
            <pc:docMk/>
            <pc:sldMk cId="4079790453" sldId="257"/>
            <ac:spMk id="9" creationId="{3DAD064D-86F0-42ED-B520-99689857918E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26.505" v="102"/>
          <ac:spMkLst>
            <pc:docMk/>
            <pc:sldMk cId="4079790453" sldId="257"/>
            <ac:spMk id="11" creationId="{17A4D85E-F98A-F670-16C3-7B2B0DA3A0DA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29.162" v="104"/>
          <ac:spMkLst>
            <pc:docMk/>
            <pc:sldMk cId="4079790453" sldId="257"/>
            <ac:spMk id="13" creationId="{8871645A-E574-F970-F079-09F7B7C48DBC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29.162" v="104"/>
          <ac:spMkLst>
            <pc:docMk/>
            <pc:sldMk cId="4079790453" sldId="257"/>
            <ac:spMk id="14" creationId="{3DAD064D-86F0-42ED-B520-99689857918E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29.162" v="104"/>
          <ac:spMkLst>
            <pc:docMk/>
            <pc:sldMk cId="4079790453" sldId="257"/>
            <ac:spMk id="15" creationId="{719ED580-63C5-A19A-548E-20B2B752814F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31.818" v="106"/>
          <ac:spMkLst>
            <pc:docMk/>
            <pc:sldMk cId="4079790453" sldId="257"/>
            <ac:spMk id="17" creationId="{3DAD064D-86F0-42ED-B520-99689857918E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31.818" v="106"/>
          <ac:spMkLst>
            <pc:docMk/>
            <pc:sldMk cId="4079790453" sldId="257"/>
            <ac:spMk id="18" creationId="{8E96BFD4-44B0-5C43-0FE6-AE8623F97A72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31.818" v="106"/>
          <ac:spMkLst>
            <pc:docMk/>
            <pc:sldMk cId="4079790453" sldId="257"/>
            <ac:spMk id="19" creationId="{8425A08A-6B40-CDA2-874C-CBD30AB4CBB7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34.474" v="108"/>
          <ac:spMkLst>
            <pc:docMk/>
            <pc:sldMk cId="4079790453" sldId="257"/>
            <ac:spMk id="21" creationId="{BC6C69BA-2CD5-8A2F-C155-305E6CBCF90E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34.474" v="108"/>
          <ac:spMkLst>
            <pc:docMk/>
            <pc:sldMk cId="4079790453" sldId="257"/>
            <ac:spMk id="22" creationId="{AE56140E-8EE1-BE31-745D-450AF05FBF15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8:34.474" v="108"/>
          <ac:spMkLst>
            <pc:docMk/>
            <pc:sldMk cId="4079790453" sldId="257"/>
            <ac:spMk id="23" creationId="{3DAD064D-86F0-42ED-B520-99689857918E}"/>
          </ac:spMkLst>
        </pc:spChg>
        <pc:spChg chg="add">
          <ac:chgData name="Marin Pašić" userId="S::marin.pasic@skole.hr::be51b084-0415-4669-a878-d8711ff7d4b0" providerId="AD" clId="Web-{20C2D9DD-8FCD-401D-85B8-2CC2E05859E0}" dt="2025-01-24T11:48:34.474" v="109"/>
          <ac:spMkLst>
            <pc:docMk/>
            <pc:sldMk cId="4079790453" sldId="257"/>
            <ac:spMk id="25" creationId="{3DAD064D-86F0-42ED-B520-99689857918E}"/>
          </ac:spMkLst>
        </pc:spChg>
        <pc:spChg chg="add">
          <ac:chgData name="Marin Pašić" userId="S::marin.pasic@skole.hr::be51b084-0415-4669-a878-d8711ff7d4b0" providerId="AD" clId="Web-{20C2D9DD-8FCD-401D-85B8-2CC2E05859E0}" dt="2025-01-24T11:48:34.474" v="109"/>
          <ac:spMkLst>
            <pc:docMk/>
            <pc:sldMk cId="4079790453" sldId="257"/>
            <ac:spMk id="26" creationId="{AE56140E-8EE1-BE31-745D-450AF05FBF15}"/>
          </ac:spMkLst>
        </pc:spChg>
        <pc:spChg chg="add">
          <ac:chgData name="Marin Pašić" userId="S::marin.pasic@skole.hr::be51b084-0415-4669-a878-d8711ff7d4b0" providerId="AD" clId="Web-{20C2D9DD-8FCD-401D-85B8-2CC2E05859E0}" dt="2025-01-24T11:48:34.474" v="109"/>
          <ac:spMkLst>
            <pc:docMk/>
            <pc:sldMk cId="4079790453" sldId="257"/>
            <ac:spMk id="27" creationId="{73F74279-E694-CEB1-ED9A-ADBEBAEB7B76}"/>
          </ac:spMkLst>
        </pc:spChg>
        <pc:picChg chg="add mod">
          <ac:chgData name="Marin Pašić" userId="S::marin.pasic@skole.hr::be51b084-0415-4669-a878-d8711ff7d4b0" providerId="AD" clId="Web-{20C2D9DD-8FCD-401D-85B8-2CC2E05859E0}" dt="2025-01-24T11:48:34.474" v="109"/>
          <ac:picMkLst>
            <pc:docMk/>
            <pc:sldMk cId="4079790453" sldId="257"/>
            <ac:picMk id="4" creationId="{0F361301-FFFF-6A7D-A919-9771603DBABE}"/>
          </ac:picMkLst>
        </pc:picChg>
      </pc:sldChg>
      <pc:sldChg chg="addSp delSp modSp new mod setBg">
        <pc:chgData name="Marin Pašić" userId="S::marin.pasic@skole.hr::be51b084-0415-4669-a878-d8711ff7d4b0" providerId="AD" clId="Web-{20C2D9DD-8FCD-401D-85B8-2CC2E05859E0}" dt="2025-01-24T11:50:08.041" v="140" actId="20577"/>
        <pc:sldMkLst>
          <pc:docMk/>
          <pc:sldMk cId="980643058" sldId="258"/>
        </pc:sldMkLst>
        <pc:spChg chg="mod">
          <ac:chgData name="Marin Pašić" userId="S::marin.pasic@skole.hr::be51b084-0415-4669-a878-d8711ff7d4b0" providerId="AD" clId="Web-{20C2D9DD-8FCD-401D-85B8-2CC2E05859E0}" dt="2025-01-24T11:49:58.103" v="138" actId="20577"/>
          <ac:spMkLst>
            <pc:docMk/>
            <pc:sldMk cId="980643058" sldId="258"/>
            <ac:spMk id="2" creationId="{97B6095A-2179-3146-C39A-60D132116D1F}"/>
          </ac:spMkLst>
        </pc:spChg>
        <pc:spChg chg="mod">
          <ac:chgData name="Marin Pašić" userId="S::marin.pasic@skole.hr::be51b084-0415-4669-a878-d8711ff7d4b0" providerId="AD" clId="Web-{20C2D9DD-8FCD-401D-85B8-2CC2E05859E0}" dt="2025-01-24T11:50:08.041" v="140" actId="20577"/>
          <ac:spMkLst>
            <pc:docMk/>
            <pc:sldMk cId="980643058" sldId="258"/>
            <ac:spMk id="3" creationId="{E206C4FF-94A0-0D5E-BBD5-D7D6E1523547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9:41.352" v="123"/>
          <ac:spMkLst>
            <pc:docMk/>
            <pc:sldMk cId="980643058" sldId="258"/>
            <ac:spMk id="9" creationId="{5669F72C-E3FB-4C48-AEBD-AF7AC0D749C7}"/>
          </ac:spMkLst>
        </pc:spChg>
        <pc:spChg chg="add del">
          <ac:chgData name="Marin Pašić" userId="S::marin.pasic@skole.hr::be51b084-0415-4669-a878-d8711ff7d4b0" providerId="AD" clId="Web-{20C2D9DD-8FCD-401D-85B8-2CC2E05859E0}" dt="2025-01-24T11:49:41.352" v="123"/>
          <ac:spMkLst>
            <pc:docMk/>
            <pc:sldMk cId="980643058" sldId="258"/>
            <ac:spMk id="11" creationId="{AE51ADB7-9C8F-9DB1-6888-686E18BE33CD}"/>
          </ac:spMkLst>
        </pc:spChg>
        <pc:spChg chg="add">
          <ac:chgData name="Marin Pašić" userId="S::marin.pasic@skole.hr::be51b084-0415-4669-a878-d8711ff7d4b0" providerId="AD" clId="Web-{20C2D9DD-8FCD-401D-85B8-2CC2E05859E0}" dt="2025-01-24T11:49:41.368" v="124"/>
          <ac:spMkLst>
            <pc:docMk/>
            <pc:sldMk cId="980643058" sldId="258"/>
            <ac:spMk id="13" creationId="{8425A08A-6B40-CDA2-874C-CBD30AB4CBB7}"/>
          </ac:spMkLst>
        </pc:spChg>
        <pc:spChg chg="add">
          <ac:chgData name="Marin Pašić" userId="S::marin.pasic@skole.hr::be51b084-0415-4669-a878-d8711ff7d4b0" providerId="AD" clId="Web-{20C2D9DD-8FCD-401D-85B8-2CC2E05859E0}" dt="2025-01-24T11:49:41.368" v="124"/>
          <ac:spMkLst>
            <pc:docMk/>
            <pc:sldMk cId="980643058" sldId="258"/>
            <ac:spMk id="14" creationId="{3DAD064D-86F0-42ED-B520-99689857918E}"/>
          </ac:spMkLst>
        </pc:spChg>
        <pc:spChg chg="add">
          <ac:chgData name="Marin Pašić" userId="S::marin.pasic@skole.hr::be51b084-0415-4669-a878-d8711ff7d4b0" providerId="AD" clId="Web-{20C2D9DD-8FCD-401D-85B8-2CC2E05859E0}" dt="2025-01-24T11:49:41.368" v="124"/>
          <ac:spMkLst>
            <pc:docMk/>
            <pc:sldMk cId="980643058" sldId="258"/>
            <ac:spMk id="15" creationId="{8E96BFD4-44B0-5C43-0FE6-AE8623F97A72}"/>
          </ac:spMkLst>
        </pc:spChg>
        <pc:picChg chg="add mod ord">
          <ac:chgData name="Marin Pašić" userId="S::marin.pasic@skole.hr::be51b084-0415-4669-a878-d8711ff7d4b0" providerId="AD" clId="Web-{20C2D9DD-8FCD-401D-85B8-2CC2E05859E0}" dt="2025-01-24T11:49:41.368" v="124"/>
          <ac:picMkLst>
            <pc:docMk/>
            <pc:sldMk cId="980643058" sldId="258"/>
            <ac:picMk id="4" creationId="{F124C20B-9813-B703-8808-F254B94D2AD7}"/>
          </ac:picMkLst>
        </pc:picChg>
      </pc:sldChg>
      <pc:sldChg chg="modSp new">
        <pc:chgData name="Marin Pašić" userId="S::marin.pasic@skole.hr::be51b084-0415-4669-a878-d8711ff7d4b0" providerId="AD" clId="Web-{20C2D9DD-8FCD-401D-85B8-2CC2E05859E0}" dt="2025-01-24T11:51:35.669" v="183" actId="20577"/>
        <pc:sldMkLst>
          <pc:docMk/>
          <pc:sldMk cId="2851079224" sldId="259"/>
        </pc:sldMkLst>
        <pc:spChg chg="mod">
          <ac:chgData name="Marin Pašić" userId="S::marin.pasic@skole.hr::be51b084-0415-4669-a878-d8711ff7d4b0" providerId="AD" clId="Web-{20C2D9DD-8FCD-401D-85B8-2CC2E05859E0}" dt="2025-01-24T11:50:26.776" v="147" actId="20577"/>
          <ac:spMkLst>
            <pc:docMk/>
            <pc:sldMk cId="2851079224" sldId="259"/>
            <ac:spMk id="2" creationId="{3D79469F-35F4-D136-8760-93822D007AF4}"/>
          </ac:spMkLst>
        </pc:spChg>
        <pc:spChg chg="mod">
          <ac:chgData name="Marin Pašić" userId="S::marin.pasic@skole.hr::be51b084-0415-4669-a878-d8711ff7d4b0" providerId="AD" clId="Web-{20C2D9DD-8FCD-401D-85B8-2CC2E05859E0}" dt="2025-01-24T11:51:35.669" v="183" actId="20577"/>
          <ac:spMkLst>
            <pc:docMk/>
            <pc:sldMk cId="2851079224" sldId="259"/>
            <ac:spMk id="3" creationId="{F0FEDAC4-92B1-9BBC-A5CB-4E40889287E6}"/>
          </ac:spMkLst>
        </pc:spChg>
      </pc:sldChg>
      <pc:sldChg chg="modSp add replId">
        <pc:chgData name="Marin Pašić" userId="S::marin.pasic@skole.hr::be51b084-0415-4669-a878-d8711ff7d4b0" providerId="AD" clId="Web-{20C2D9DD-8FCD-401D-85B8-2CC2E05859E0}" dt="2025-01-24T11:52:33.688" v="203" actId="20577"/>
        <pc:sldMkLst>
          <pc:docMk/>
          <pc:sldMk cId="1520594653" sldId="260"/>
        </pc:sldMkLst>
        <pc:spChg chg="mod">
          <ac:chgData name="Marin Pašić" userId="S::marin.pasic@skole.hr::be51b084-0415-4669-a878-d8711ff7d4b0" providerId="AD" clId="Web-{20C2D9DD-8FCD-401D-85B8-2CC2E05859E0}" dt="2025-01-24T11:52:19.015" v="197" actId="20577"/>
          <ac:spMkLst>
            <pc:docMk/>
            <pc:sldMk cId="1520594653" sldId="260"/>
            <ac:spMk id="2" creationId="{3D79469F-35F4-D136-8760-93822D007AF4}"/>
          </ac:spMkLst>
        </pc:spChg>
        <pc:spChg chg="mod">
          <ac:chgData name="Marin Pašić" userId="S::marin.pasic@skole.hr::be51b084-0415-4669-a878-d8711ff7d4b0" providerId="AD" clId="Web-{20C2D9DD-8FCD-401D-85B8-2CC2E05859E0}" dt="2025-01-24T11:52:33.688" v="203" actId="20577"/>
          <ac:spMkLst>
            <pc:docMk/>
            <pc:sldMk cId="1520594653" sldId="260"/>
            <ac:spMk id="3" creationId="{F0FEDAC4-92B1-9BBC-A5CB-4E40889287E6}"/>
          </ac:spMkLst>
        </pc:spChg>
      </pc:sldChg>
      <pc:sldChg chg="modSp add replId">
        <pc:chgData name="Marin Pašić" userId="S::marin.pasic@skole.hr::be51b084-0415-4669-a878-d8711ff7d4b0" providerId="AD" clId="Web-{20C2D9DD-8FCD-401D-85B8-2CC2E05859E0}" dt="2025-01-24T11:53:05.548" v="216" actId="20577"/>
        <pc:sldMkLst>
          <pc:docMk/>
          <pc:sldMk cId="3707441348" sldId="261"/>
        </pc:sldMkLst>
        <pc:spChg chg="mod">
          <ac:chgData name="Marin Pašić" userId="S::marin.pasic@skole.hr::be51b084-0415-4669-a878-d8711ff7d4b0" providerId="AD" clId="Web-{20C2D9DD-8FCD-401D-85B8-2CC2E05859E0}" dt="2025-01-24T11:52:42.172" v="205" actId="20577"/>
          <ac:spMkLst>
            <pc:docMk/>
            <pc:sldMk cId="3707441348" sldId="261"/>
            <ac:spMk id="2" creationId="{3D79469F-35F4-D136-8760-93822D007AF4}"/>
          </ac:spMkLst>
        </pc:spChg>
        <pc:spChg chg="mod">
          <ac:chgData name="Marin Pašić" userId="S::marin.pasic@skole.hr::be51b084-0415-4669-a878-d8711ff7d4b0" providerId="AD" clId="Web-{20C2D9DD-8FCD-401D-85B8-2CC2E05859E0}" dt="2025-01-24T11:53:05.548" v="216" actId="20577"/>
          <ac:spMkLst>
            <pc:docMk/>
            <pc:sldMk cId="3707441348" sldId="261"/>
            <ac:spMk id="3" creationId="{F0FEDAC4-92B1-9BBC-A5CB-4E40889287E6}"/>
          </ac:spMkLst>
        </pc:spChg>
      </pc:sldChg>
      <pc:sldChg chg="modSp add replId">
        <pc:chgData name="Marin Pašić" userId="S::marin.pasic@skole.hr::be51b084-0415-4669-a878-d8711ff7d4b0" providerId="AD" clId="Web-{20C2D9DD-8FCD-401D-85B8-2CC2E05859E0}" dt="2025-01-24T11:58:33.593" v="237" actId="20577"/>
        <pc:sldMkLst>
          <pc:docMk/>
          <pc:sldMk cId="3273863153" sldId="262"/>
        </pc:sldMkLst>
        <pc:spChg chg="mod">
          <ac:chgData name="Marin Pašić" userId="S::marin.pasic@skole.hr::be51b084-0415-4669-a878-d8711ff7d4b0" providerId="AD" clId="Web-{20C2D9DD-8FCD-401D-85B8-2CC2E05859E0}" dt="2025-01-24T11:55:06.335" v="218" actId="20577"/>
          <ac:spMkLst>
            <pc:docMk/>
            <pc:sldMk cId="3273863153" sldId="262"/>
            <ac:spMk id="2" creationId="{3D79469F-35F4-D136-8760-93822D007AF4}"/>
          </ac:spMkLst>
        </pc:spChg>
        <pc:spChg chg="mod">
          <ac:chgData name="Marin Pašić" userId="S::marin.pasic@skole.hr::be51b084-0415-4669-a878-d8711ff7d4b0" providerId="AD" clId="Web-{20C2D9DD-8FCD-401D-85B8-2CC2E05859E0}" dt="2025-01-24T11:58:33.593" v="237" actId="20577"/>
          <ac:spMkLst>
            <pc:docMk/>
            <pc:sldMk cId="3273863153" sldId="262"/>
            <ac:spMk id="3" creationId="{F0FEDAC4-92B1-9BBC-A5CB-4E40889287E6}"/>
          </ac:spMkLst>
        </pc:spChg>
      </pc:sldChg>
      <pc:sldMasterChg chg="del delSldLayout">
        <pc:chgData name="Marin Pašić" userId="S::marin.pasic@skole.hr::be51b084-0415-4669-a878-d8711ff7d4b0" providerId="AD" clId="Web-{20C2D9DD-8FCD-401D-85B8-2CC2E05859E0}" dt="2025-01-24T11:42:52.554" v="5"/>
        <pc:sldMasterMkLst>
          <pc:docMk/>
          <pc:sldMasterMk cId="2460954070" sldId="2147483660"/>
        </pc:sldMasterMkLst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Marin Pašić" userId="S::marin.pasic@skole.hr::be51b084-0415-4669-a878-d8711ff7d4b0" providerId="AD" clId="Web-{20C2D9DD-8FCD-401D-85B8-2CC2E05859E0}" dt="2025-01-24T11:42:52.554" v="5"/>
        <pc:sldMasterMkLst>
          <pc:docMk/>
          <pc:sldMasterMk cId="870004745" sldId="2147483672"/>
        </pc:sldMasterMkLst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2155349989" sldId="2147483673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2005400608" sldId="2147483674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526843730" sldId="2147483675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1089170516" sldId="2147483676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1837249200" sldId="2147483677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2271931241" sldId="2147483678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2809899863" sldId="2147483679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1982282747" sldId="2147483680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3729193177" sldId="2147483681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4189433585" sldId="2147483682"/>
          </pc:sldLayoutMkLst>
        </pc:sldLayoutChg>
        <pc:sldLayoutChg chg="add">
          <pc:chgData name="Marin Pašić" userId="S::marin.pasic@skole.hr::be51b084-0415-4669-a878-d8711ff7d4b0" providerId="AD" clId="Web-{20C2D9DD-8FCD-401D-85B8-2CC2E05859E0}" dt="2025-01-24T11:42:52.554" v="5"/>
          <pc:sldLayoutMkLst>
            <pc:docMk/>
            <pc:sldMasterMk cId="870004745" sldId="2147483672"/>
            <pc:sldLayoutMk cId="1704581503" sldId="2147483683"/>
          </pc:sldLayoutMkLst>
        </pc:sldLayoutChg>
      </pc:sldMasterChg>
    </pc:docChg>
  </pc:docChgLst>
  <pc:docChgLst>
    <pc:chgData clId="Web-{20C2D9DD-8FCD-401D-85B8-2CC2E05859E0}"/>
    <pc:docChg chg="modSld">
      <pc:chgData name="" userId="" providerId="" clId="Web-{20C2D9DD-8FCD-401D-85B8-2CC2E05859E0}" dt="2025-01-24T11:42:44.522" v="23" actId="20577"/>
      <pc:docMkLst>
        <pc:docMk/>
      </pc:docMkLst>
      <pc:sldChg chg="modSp">
        <pc:chgData name="" userId="" providerId="" clId="Web-{20C2D9DD-8FCD-401D-85B8-2CC2E05859E0}" dt="2025-01-24T11:42:44.522" v="23" actId="20577"/>
        <pc:sldMkLst>
          <pc:docMk/>
          <pc:sldMk cId="109857222" sldId="256"/>
        </pc:sldMkLst>
        <pc:spChg chg="mod">
          <ac:chgData name="" userId="" providerId="" clId="Web-{20C2D9DD-8FCD-401D-85B8-2CC2E05859E0}" dt="2025-01-24T11:42:39.975" v="19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" userId="" providerId="" clId="Web-{20C2D9DD-8FCD-401D-85B8-2CC2E05859E0}" dt="2025-01-24T11:42:44.522" v="23" actId="20577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34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3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8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0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843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7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24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31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9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8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9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00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C54FAB-2A1D-C203-423C-8DABAA91C7C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8092" r="-2" b="1503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EB96CAC-5A33-8303-9C73-1B3220A5D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524" y="1250342"/>
            <a:ext cx="4357316" cy="4357316"/>
          </a:xfrm>
          <a:custGeom>
            <a:avLst/>
            <a:gdLst>
              <a:gd name="connsiteX0" fmla="*/ 2178658 w 4357316"/>
              <a:gd name="connsiteY0" fmla="*/ 0 h 4357316"/>
              <a:gd name="connsiteX1" fmla="*/ 4357316 w 4357316"/>
              <a:gd name="connsiteY1" fmla="*/ 2178658 h 4357316"/>
              <a:gd name="connsiteX2" fmla="*/ 2178658 w 4357316"/>
              <a:gd name="connsiteY2" fmla="*/ 4357316 h 4357316"/>
              <a:gd name="connsiteX3" fmla="*/ 0 w 4357316"/>
              <a:gd name="connsiteY3" fmla="*/ 2178658 h 4357316"/>
              <a:gd name="connsiteX4" fmla="*/ 2178658 w 4357316"/>
              <a:gd name="connsiteY4" fmla="*/ 0 h 435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20000"/>
                </a:schemeClr>
              </a:gs>
              <a:gs pos="7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159" y="2211977"/>
            <a:ext cx="3535679" cy="145096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10000"/>
              </a:lnSpc>
            </a:pPr>
            <a:r>
              <a:rPr lang="en-US" sz="3600" err="1"/>
              <a:t>Brzina</a:t>
            </a:r>
            <a:r>
              <a:rPr lang="en-US" sz="3600" dirty="0"/>
              <a:t> </a:t>
            </a:r>
            <a:r>
              <a:rPr lang="en-US" sz="3600" err="1"/>
              <a:t>prijenosa</a:t>
            </a:r>
            <a:r>
              <a:rPr lang="en-US" sz="3600" dirty="0"/>
              <a:t> </a:t>
            </a:r>
            <a:r>
              <a:rPr lang="en-US" sz="3600" err="1"/>
              <a:t>podataka</a:t>
            </a:r>
            <a:endParaRPr lang="en-US" sz="36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8" y="4244336"/>
            <a:ext cx="3048000" cy="87758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/>
              <a:t>Marin Pašić, prof.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454BE46-239F-BB50-4643-61FF5943B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62423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DAD064D-86F0-42ED-B520-996898579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287DC5-8A7E-A652-A87D-DDB4A66CA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9450" y="762001"/>
            <a:ext cx="4229100" cy="1141004"/>
          </a:xfrm>
        </p:spPr>
        <p:txBody>
          <a:bodyPr>
            <a:normAutofit/>
          </a:bodyPr>
          <a:lstStyle/>
          <a:p>
            <a:r>
              <a:rPr lang="en-US" dirty="0" err="1"/>
              <a:t>Mjerne</a:t>
            </a:r>
            <a:r>
              <a:rPr lang="en-US" dirty="0"/>
              <a:t> </a:t>
            </a:r>
            <a:r>
              <a:rPr lang="en-US" dirty="0" err="1"/>
              <a:t>jedinice</a:t>
            </a:r>
          </a:p>
        </p:txBody>
      </p:sp>
      <p:pic>
        <p:nvPicPr>
          <p:cNvPr id="4" name="Picture 3" descr="How to Test Your Internet Speed">
            <a:extLst>
              <a:ext uri="{FF2B5EF4-FFF2-40B4-BE49-F238E27FC236}">
                <a16:creationId xmlns:a16="http://schemas.microsoft.com/office/drawing/2014/main" id="{0F361301-FFFF-6A7D-A919-9771603DBA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417" r="21324"/>
          <a:stretch/>
        </p:blipFill>
        <p:spPr>
          <a:xfrm>
            <a:off x="-1" y="10"/>
            <a:ext cx="6096001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AE56140E-8EE1-BE31-745D-450AF05FB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174117"/>
            <a:ext cx="6095999" cy="3689633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033D-F3E7-7D56-05B5-254CE4960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9450" y="2286000"/>
            <a:ext cx="4502177" cy="431074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buFont typeface="Wingdings" panose="020B0604020202020204" pitchFamily="34" charset="0"/>
              <a:buChar char="§"/>
            </a:pPr>
            <a:r>
              <a:rPr lang="en-US" sz="2400" err="1">
                <a:latin typeface="Trade Gothic Next Light"/>
                <a:cs typeface="Arial"/>
              </a:rPr>
              <a:t>mjerimo</a:t>
            </a:r>
            <a:r>
              <a:rPr lang="en-US" sz="2400" dirty="0">
                <a:latin typeface="Trade Gothic Next Light"/>
                <a:cs typeface="Arial"/>
              </a:rPr>
              <a:t> </a:t>
            </a:r>
            <a:r>
              <a:rPr lang="en-US" sz="2400" err="1">
                <a:latin typeface="Trade Gothic Next Light"/>
                <a:cs typeface="Arial"/>
              </a:rPr>
              <a:t>količinom</a:t>
            </a:r>
            <a:r>
              <a:rPr lang="en-US" sz="2400" dirty="0">
                <a:latin typeface="Trade Gothic Next Light"/>
                <a:cs typeface="Arial"/>
              </a:rPr>
              <a:t> </a:t>
            </a:r>
            <a:r>
              <a:rPr lang="en-US" sz="2400" err="1">
                <a:latin typeface="Trade Gothic Next Light"/>
                <a:cs typeface="Arial"/>
              </a:rPr>
              <a:t>podatka</a:t>
            </a:r>
            <a:r>
              <a:rPr lang="en-US" sz="2400" dirty="0">
                <a:latin typeface="Trade Gothic Next Light"/>
                <a:cs typeface="Arial"/>
              </a:rPr>
              <a:t> u </a:t>
            </a:r>
            <a:r>
              <a:rPr lang="en-US" sz="2400" err="1">
                <a:latin typeface="Trade Gothic Next Light"/>
                <a:cs typeface="Arial"/>
              </a:rPr>
              <a:t>bitima</a:t>
            </a:r>
            <a:r>
              <a:rPr lang="en-US" sz="2400" dirty="0">
                <a:latin typeface="Trade Gothic Next Light"/>
                <a:cs typeface="Arial"/>
              </a:rPr>
              <a:t> </a:t>
            </a:r>
            <a:r>
              <a:rPr lang="en-US" sz="2400" err="1">
                <a:latin typeface="Trade Gothic Next Light"/>
                <a:cs typeface="Arial"/>
              </a:rPr>
              <a:t>prenesenih</a:t>
            </a:r>
            <a:r>
              <a:rPr lang="en-US" sz="2400" dirty="0">
                <a:latin typeface="Trade Gothic Next Light"/>
                <a:cs typeface="Arial"/>
              </a:rPr>
              <a:t> u </a:t>
            </a:r>
            <a:r>
              <a:rPr lang="en-US" sz="2400" err="1">
                <a:latin typeface="Trade Gothic Next Light"/>
                <a:cs typeface="Arial"/>
              </a:rPr>
              <a:t>jedinici</a:t>
            </a:r>
            <a:r>
              <a:rPr lang="en-US" sz="2400" dirty="0">
                <a:latin typeface="Trade Gothic Next Light"/>
                <a:cs typeface="Arial"/>
              </a:rPr>
              <a:t> </a:t>
            </a:r>
            <a:r>
              <a:rPr lang="en-US" sz="2400" err="1">
                <a:latin typeface="Trade Gothic Next Light"/>
                <a:cs typeface="Arial"/>
              </a:rPr>
              <a:t>vremena</a:t>
            </a:r>
            <a:endParaRPr lang="en-US" sz="2400">
              <a:latin typeface="Trade Gothic Next Light"/>
              <a:cs typeface="Arial"/>
            </a:endParaRPr>
          </a:p>
          <a:p>
            <a:pPr>
              <a:lnSpc>
                <a:spcPct val="110000"/>
              </a:lnSpc>
              <a:buFont typeface="Wingdings" panose="020B0604020202020204" pitchFamily="34" charset="0"/>
              <a:buChar char="§"/>
            </a:pPr>
            <a:r>
              <a:rPr lang="en-US" sz="2400" dirty="0" err="1"/>
              <a:t>Osnovna</a:t>
            </a:r>
            <a:r>
              <a:rPr lang="en-US" sz="2400" dirty="0"/>
              <a:t> </a:t>
            </a:r>
            <a:r>
              <a:rPr lang="en-US" sz="2400" dirty="0" err="1"/>
              <a:t>mjerna</a:t>
            </a:r>
            <a:r>
              <a:rPr lang="en-US" sz="2400" dirty="0"/>
              <a:t> </a:t>
            </a:r>
            <a:r>
              <a:rPr lang="en-US" sz="2400" dirty="0" err="1"/>
              <a:t>jedinica</a:t>
            </a:r>
            <a:r>
              <a:rPr lang="en-US" sz="2400" dirty="0"/>
              <a:t>: bit/s  [b/s]</a:t>
            </a:r>
          </a:p>
          <a:p>
            <a:pPr>
              <a:lnSpc>
                <a:spcPct val="110000"/>
              </a:lnSpc>
              <a:buFont typeface="Wingdings" panose="020B0604020202020204" pitchFamily="34" charset="0"/>
              <a:buChar char="§"/>
            </a:pPr>
            <a:r>
              <a:rPr lang="en-US" sz="2400" err="1">
                <a:latin typeface="Trade Gothic Next Light"/>
                <a:cs typeface="Arial"/>
              </a:rPr>
              <a:t>Izvedene</a:t>
            </a:r>
            <a:r>
              <a:rPr lang="en-US" sz="2400" dirty="0">
                <a:latin typeface="Trade Gothic Next Light"/>
                <a:cs typeface="Arial"/>
              </a:rPr>
              <a:t> </a:t>
            </a:r>
            <a:r>
              <a:rPr lang="en-US" sz="2400" err="1">
                <a:latin typeface="Trade Gothic Next Light"/>
                <a:cs typeface="Arial"/>
              </a:rPr>
              <a:t>mjerne</a:t>
            </a:r>
            <a:r>
              <a:rPr lang="en-US" sz="2400" dirty="0">
                <a:latin typeface="Trade Gothic Next Light"/>
                <a:cs typeface="Arial"/>
              </a:rPr>
              <a:t> </a:t>
            </a:r>
            <a:r>
              <a:rPr lang="en-US" sz="2400" err="1">
                <a:latin typeface="Trade Gothic Next Light"/>
                <a:cs typeface="Arial"/>
              </a:rPr>
              <a:t>jedinice</a:t>
            </a:r>
            <a:r>
              <a:rPr lang="en-US" sz="2400" dirty="0">
                <a:latin typeface="Trade Gothic Next Light"/>
                <a:cs typeface="Arial"/>
              </a:rPr>
              <a:t>:</a:t>
            </a:r>
          </a:p>
          <a:p>
            <a:pPr marL="598805" lvl="1" indent="-342900">
              <a:lnSpc>
                <a:spcPct val="110000"/>
              </a:lnSpc>
              <a:buFont typeface="Wingdings"/>
              <a:buChar char="§"/>
            </a:pPr>
            <a:r>
              <a:rPr lang="en-US" sz="2400" b="0" dirty="0">
                <a:latin typeface="Trade Gothic Next Light"/>
                <a:cs typeface="Arial"/>
              </a:rPr>
              <a:t>kb/s (1000 </a:t>
            </a:r>
            <a:r>
              <a:rPr lang="en-US" sz="2400" b="0" err="1">
                <a:latin typeface="Trade Gothic Next Light"/>
                <a:cs typeface="Arial"/>
              </a:rPr>
              <a:t>bita</a:t>
            </a:r>
            <a:r>
              <a:rPr lang="en-US" sz="2400" b="0" dirty="0">
                <a:latin typeface="Trade Gothic Next Light"/>
                <a:cs typeface="Arial"/>
              </a:rPr>
              <a:t> u </a:t>
            </a:r>
            <a:r>
              <a:rPr lang="en-US" sz="2400" b="0" err="1">
                <a:latin typeface="Trade Gothic Next Light"/>
                <a:cs typeface="Arial"/>
              </a:rPr>
              <a:t>sekundi</a:t>
            </a:r>
            <a:r>
              <a:rPr lang="en-US" sz="2400" b="0" dirty="0">
                <a:latin typeface="Trade Gothic Next Light"/>
                <a:cs typeface="Arial"/>
              </a:rPr>
              <a:t>!)</a:t>
            </a:r>
            <a:endParaRPr lang="en-US" sz="2400" b="0">
              <a:latin typeface="Trade Gothic Next Light"/>
            </a:endParaRPr>
          </a:p>
          <a:p>
            <a:pPr marL="598805" lvl="1" indent="-342900">
              <a:lnSpc>
                <a:spcPct val="110000"/>
              </a:lnSpc>
              <a:buFont typeface="Wingdings"/>
              <a:buChar char="§"/>
            </a:pPr>
            <a:r>
              <a:rPr lang="en-US" sz="2400" b="0" dirty="0">
                <a:latin typeface="Trade Gothic Next Light"/>
                <a:cs typeface="Arial"/>
              </a:rPr>
              <a:t>Mb/s</a:t>
            </a:r>
          </a:p>
          <a:p>
            <a:pPr marL="598805" lvl="1" indent="-342900">
              <a:lnSpc>
                <a:spcPct val="110000"/>
              </a:lnSpc>
              <a:buFont typeface="Wingdings"/>
              <a:buChar char="§"/>
            </a:pPr>
            <a:r>
              <a:rPr lang="en-US" sz="2400" b="0" dirty="0">
                <a:latin typeface="Trade Gothic Next Light"/>
                <a:cs typeface="Arial"/>
              </a:rPr>
              <a:t>Gb/s</a:t>
            </a:r>
            <a:endParaRPr lang="en-US" sz="2400" b="0">
              <a:latin typeface="Trade Gothic Next Light"/>
            </a:endParaRPr>
          </a:p>
          <a:p>
            <a:pPr>
              <a:lnSpc>
                <a:spcPct val="110000"/>
              </a:lnSpc>
              <a:buFont typeface="Wingdings" panose="020B0604020202020204" pitchFamily="34" charset="0"/>
              <a:buChar char="§"/>
            </a:pPr>
            <a:endParaRPr lang="en-US" sz="2400" dirty="0">
              <a:cs typeface="Arial"/>
            </a:endParaRPr>
          </a:p>
          <a:p>
            <a:pPr>
              <a:lnSpc>
                <a:spcPct val="110000"/>
              </a:lnSpc>
              <a:buFont typeface="Wingdings" panose="020B0604020202020204" pitchFamily="34" charset="0"/>
              <a:buChar char="§"/>
            </a:pPr>
            <a:endParaRPr lang="en-US" sz="1500">
              <a:latin typeface="Trade Gothic Next Light"/>
              <a:cs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3F74279-E694-CEB1-ED9A-ADBEBAEB7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000" y="324577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79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DAD064D-86F0-42ED-B520-996898579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E96BFD4-44B0-5C43-0FE6-AE8623F97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089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B6095A-2179-3146-C39A-60D132116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23901"/>
            <a:ext cx="4357316" cy="1181100"/>
          </a:xfrm>
        </p:spPr>
        <p:txBody>
          <a:bodyPr>
            <a:normAutofit/>
          </a:bodyPr>
          <a:lstStyle/>
          <a:p>
            <a:r>
              <a:rPr lang="en-US" dirty="0"/>
              <a:t>DEKLARIRANA vs. </a:t>
            </a:r>
            <a:r>
              <a:rPr lang="en-US" dirty="0" err="1"/>
              <a:t>REalna</a:t>
            </a:r>
            <a:r>
              <a:rPr lang="en-US" dirty="0"/>
              <a:t> </a:t>
            </a:r>
            <a:r>
              <a:rPr lang="en-US" dirty="0" err="1"/>
              <a:t>brzina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6C4FF-94A0-0D5E-BBD5-D7D6E1523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4191000" cy="389096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,Sans-Serif" panose="020B0604020202020204" pitchFamily="34" charset="0"/>
              <a:buChar char="§"/>
            </a:pPr>
            <a:r>
              <a:rPr lang="en-US" sz="2400" err="1"/>
              <a:t>Deklarirana</a:t>
            </a:r>
            <a:r>
              <a:rPr lang="en-US" sz="2400" dirty="0"/>
              <a:t> </a:t>
            </a:r>
            <a:r>
              <a:rPr lang="en-US" sz="2400" err="1"/>
              <a:t>brzina</a:t>
            </a:r>
            <a:r>
              <a:rPr lang="en-US" sz="2400" dirty="0"/>
              <a:t> </a:t>
            </a:r>
            <a:r>
              <a:rPr lang="en-US" sz="2400" err="1"/>
              <a:t>prijenosa</a:t>
            </a:r>
            <a:r>
              <a:rPr lang="en-US" sz="2400" dirty="0"/>
              <a:t> </a:t>
            </a:r>
            <a:r>
              <a:rPr lang="en-US" sz="2400" err="1"/>
              <a:t>često</a:t>
            </a:r>
            <a:r>
              <a:rPr lang="en-US" sz="2400" dirty="0"/>
              <a:t> </a:t>
            </a:r>
            <a:r>
              <a:rPr lang="en-US" sz="2400" err="1"/>
              <a:t>predstavlja</a:t>
            </a:r>
            <a:r>
              <a:rPr lang="en-US" sz="2400" dirty="0"/>
              <a:t> </a:t>
            </a:r>
            <a:r>
              <a:rPr lang="en-US" sz="2400" err="1"/>
              <a:t>samo</a:t>
            </a:r>
            <a:r>
              <a:rPr lang="en-US" sz="2400" dirty="0"/>
              <a:t> </a:t>
            </a:r>
            <a:r>
              <a:rPr lang="en-US" sz="2400" err="1"/>
              <a:t>teorijsku</a:t>
            </a:r>
            <a:r>
              <a:rPr lang="en-US" sz="2400" dirty="0"/>
              <a:t> </a:t>
            </a:r>
            <a:r>
              <a:rPr lang="en-US" sz="2400" err="1"/>
              <a:t>vrijednost</a:t>
            </a:r>
            <a:r>
              <a:rPr lang="en-US" sz="2400" dirty="0"/>
              <a:t> </a:t>
            </a:r>
            <a:r>
              <a:rPr lang="en-US" sz="2400" err="1"/>
              <a:t>koja</a:t>
            </a:r>
            <a:r>
              <a:rPr lang="en-US" sz="2400" dirty="0"/>
              <a:t> se </a:t>
            </a:r>
            <a:r>
              <a:rPr lang="en-US" sz="2400" err="1"/>
              <a:t>postiže</a:t>
            </a:r>
            <a:r>
              <a:rPr lang="en-US" sz="2400" dirty="0"/>
              <a:t> u </a:t>
            </a:r>
            <a:r>
              <a:rPr lang="en-US" sz="2400" err="1"/>
              <a:t>idealnim</a:t>
            </a:r>
            <a:r>
              <a:rPr lang="en-US" sz="2400" dirty="0"/>
              <a:t> </a:t>
            </a:r>
            <a:r>
              <a:rPr lang="en-US" sz="2400" err="1"/>
              <a:t>uvjetima</a:t>
            </a:r>
            <a:endParaRPr lang="en-US" sz="2400"/>
          </a:p>
          <a:p>
            <a:pPr>
              <a:buFont typeface="Wingdings,Sans-Serif" panose="020B0604020202020204" pitchFamily="34" charset="0"/>
              <a:buChar char="§"/>
            </a:pPr>
            <a:r>
              <a:rPr lang="en-US" sz="2400" err="1"/>
              <a:t>Realna</a:t>
            </a:r>
            <a:r>
              <a:rPr lang="en-US" sz="2400" dirty="0"/>
              <a:t> </a:t>
            </a:r>
            <a:r>
              <a:rPr lang="en-US" sz="2400" err="1"/>
              <a:t>količina</a:t>
            </a:r>
            <a:r>
              <a:rPr lang="en-US" sz="2400" dirty="0"/>
              <a:t> </a:t>
            </a:r>
            <a:r>
              <a:rPr lang="en-US" sz="2400" err="1"/>
              <a:t>prenesenih</a:t>
            </a:r>
            <a:r>
              <a:rPr lang="en-US" sz="2400" dirty="0"/>
              <a:t> </a:t>
            </a:r>
            <a:r>
              <a:rPr lang="en-US" sz="2400" err="1"/>
              <a:t>podataka</a:t>
            </a:r>
            <a:r>
              <a:rPr lang="en-US" sz="2400" dirty="0"/>
              <a:t> </a:t>
            </a:r>
            <a:r>
              <a:rPr lang="en-US" sz="2400" err="1"/>
              <a:t>uvijek</a:t>
            </a:r>
            <a:r>
              <a:rPr lang="en-US" sz="2400" dirty="0"/>
              <a:t> je </a:t>
            </a:r>
            <a:r>
              <a:rPr lang="en-US" sz="2400" err="1"/>
              <a:t>nešto</a:t>
            </a:r>
            <a:r>
              <a:rPr lang="en-US" sz="2400" dirty="0"/>
              <a:t> </a:t>
            </a:r>
            <a:r>
              <a:rPr lang="en-US" sz="2400" err="1"/>
              <a:t>niža</a:t>
            </a:r>
            <a:endParaRPr lang="en-US" sz="24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25A08A-6B40-CDA2-874C-CBD30AB4C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2521332"/>
            <a:ext cx="6110048" cy="4339757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92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hat is the difference between Internet Speed and Download Speed? - Excitel">
            <a:extLst>
              <a:ext uri="{FF2B5EF4-FFF2-40B4-BE49-F238E27FC236}">
                <a16:creationId xmlns:a16="http://schemas.microsoft.com/office/drawing/2014/main" id="{F124C20B-9813-B703-8808-F254B94D2A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449" r="6302" b="1"/>
          <a:stretch/>
        </p:blipFill>
        <p:spPr>
          <a:xfrm>
            <a:off x="6965341" y="1250342"/>
            <a:ext cx="4357316" cy="4357316"/>
          </a:xfrm>
          <a:custGeom>
            <a:avLst/>
            <a:gdLst/>
            <a:ahLst/>
            <a:cxnLst/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8064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1A2581-5813-4E0E-9249-7126C3A40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215372"/>
            <a:ext cx="10287000" cy="1147762"/>
          </a:xfrm>
        </p:spPr>
        <p:txBody>
          <a:bodyPr/>
          <a:lstStyle/>
          <a:p>
            <a:r>
              <a:rPr lang="hr-HR" dirty="0"/>
              <a:t>ADSL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31F82C-B7DD-41F3-B996-B2A20FE86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642530"/>
            <a:ext cx="10287000" cy="3890965"/>
          </a:xfrm>
        </p:spPr>
        <p:txBody>
          <a:bodyPr/>
          <a:lstStyle/>
          <a:p>
            <a:r>
              <a:rPr lang="hr-HR" i="1" dirty="0"/>
              <a:t>eng. </a:t>
            </a:r>
            <a:r>
              <a:rPr lang="hr-HR" i="1" dirty="0" err="1"/>
              <a:t>Asymmetric</a:t>
            </a:r>
            <a:r>
              <a:rPr lang="hr-HR" i="1" dirty="0"/>
              <a:t> Digital </a:t>
            </a:r>
            <a:r>
              <a:rPr lang="hr-HR" i="1" dirty="0" err="1"/>
              <a:t>Subscriber</a:t>
            </a:r>
            <a:r>
              <a:rPr lang="hr-HR" i="1" dirty="0"/>
              <a:t> Line</a:t>
            </a:r>
          </a:p>
          <a:p>
            <a:r>
              <a:rPr lang="hr-HR" b="1" i="1" dirty="0"/>
              <a:t>DSL</a:t>
            </a:r>
            <a:r>
              <a:rPr lang="hr-HR" i="1" dirty="0"/>
              <a:t> - digitalna pretplatnička linija (tehnologije koja omogućava digitalni prijenos preko bakrenih vodova (parica) do krajnjeg korisnika usluge)</a:t>
            </a:r>
          </a:p>
          <a:p>
            <a:r>
              <a:rPr lang="hr-HR" b="1" i="1" dirty="0"/>
              <a:t>ADSL</a:t>
            </a:r>
            <a:r>
              <a:rPr lang="hr-HR" i="1" dirty="0"/>
              <a:t> - asimetrična digitalna pretplatnička linija</a:t>
            </a:r>
          </a:p>
          <a:p>
            <a:r>
              <a:rPr lang="pl-PL" i="1" dirty="0"/>
              <a:t>Brzina preuzimanja (eng.download) je nekoliko puta veća od brzine postavljanja (eng.upload)</a:t>
            </a:r>
            <a:endParaRPr lang="hr-HR" i="1" dirty="0"/>
          </a:p>
        </p:txBody>
      </p:sp>
      <p:pic>
        <p:nvPicPr>
          <p:cNvPr id="1026" name="Picture 2" descr="Upload Speed For Streaming: How To Level Up Your Live Stream">
            <a:extLst>
              <a:ext uri="{FF2B5EF4-FFF2-40B4-BE49-F238E27FC236}">
                <a16:creationId xmlns:a16="http://schemas.microsoft.com/office/drawing/2014/main" id="{757AD5CF-404C-4E46-A2DB-2D5D4C331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033" y="3849192"/>
            <a:ext cx="5985933" cy="27934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9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469F-35F4-D136-8760-93822D00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zadatak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EDAC4-92B1-9BBC-A5CB-4E4088928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131538"/>
            <a:ext cx="10287000" cy="456028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800" dirty="0" err="1"/>
              <a:t>Želimo</a:t>
            </a:r>
            <a:r>
              <a:rPr lang="en-US" sz="2800" dirty="0"/>
              <a:t> </a:t>
            </a:r>
            <a:r>
              <a:rPr lang="en-US" sz="2800" dirty="0" err="1"/>
              <a:t>kopirati</a:t>
            </a:r>
            <a:r>
              <a:rPr lang="en-US" sz="2800" dirty="0"/>
              <a:t> </a:t>
            </a:r>
            <a:r>
              <a:rPr lang="en-US" sz="2800" dirty="0" err="1"/>
              <a:t>podatke</a:t>
            </a:r>
            <a:r>
              <a:rPr lang="en-US" sz="2800" dirty="0"/>
              <a:t> s </a:t>
            </a:r>
            <a:r>
              <a:rPr lang="en-US" sz="2800" dirty="0" err="1"/>
              <a:t>jednog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drugo</a:t>
            </a:r>
            <a:r>
              <a:rPr lang="en-US" sz="2800" dirty="0"/>
              <a:t> </a:t>
            </a:r>
            <a:r>
              <a:rPr lang="en-US" sz="2800" dirty="0" err="1"/>
              <a:t>računalo</a:t>
            </a:r>
            <a:r>
              <a:rPr lang="en-US" sz="2800" dirty="0"/>
              <a:t>. </a:t>
            </a:r>
            <a:r>
              <a:rPr lang="en-US" sz="2800" dirty="0" err="1"/>
              <a:t>Računala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povezana</a:t>
            </a:r>
            <a:r>
              <a:rPr lang="en-US" sz="2800" dirty="0"/>
              <a:t> </a:t>
            </a:r>
            <a:r>
              <a:rPr lang="en-US" sz="2800" dirty="0" err="1"/>
              <a:t>mrežnim</a:t>
            </a:r>
            <a:r>
              <a:rPr lang="en-US" sz="2800" dirty="0"/>
              <a:t> </a:t>
            </a:r>
            <a:r>
              <a:rPr lang="en-US" sz="2800" dirty="0" err="1"/>
              <a:t>kabelom</a:t>
            </a:r>
            <a:r>
              <a:rPr lang="en-US" sz="2800" dirty="0"/>
              <a:t>, a u </a:t>
            </a:r>
            <a:r>
              <a:rPr lang="en-US" sz="2800" dirty="0" err="1"/>
              <a:t>svakom</a:t>
            </a:r>
            <a:r>
              <a:rPr lang="en-US" sz="2800" dirty="0"/>
              <a:t> je </a:t>
            </a:r>
            <a:r>
              <a:rPr lang="en-US" sz="2800" dirty="0" err="1"/>
              <a:t>mrežna</a:t>
            </a:r>
            <a:r>
              <a:rPr lang="en-US" sz="2800" dirty="0"/>
              <a:t> </a:t>
            </a:r>
            <a:r>
              <a:rPr lang="en-US" sz="2800" dirty="0" err="1"/>
              <a:t>kartica</a:t>
            </a:r>
            <a:r>
              <a:rPr lang="en-US" sz="2800" dirty="0"/>
              <a:t> </a:t>
            </a:r>
            <a:r>
              <a:rPr lang="en-US" sz="2800" dirty="0" err="1"/>
              <a:t>brzine</a:t>
            </a:r>
            <a:r>
              <a:rPr lang="en-US" sz="2800" dirty="0"/>
              <a:t> 100 Mb/s. Koliko </a:t>
            </a:r>
            <a:r>
              <a:rPr lang="en-US" sz="2800" dirty="0" err="1"/>
              <a:t>će</a:t>
            </a:r>
            <a:r>
              <a:rPr lang="en-US" sz="2800" dirty="0"/>
              <a:t> se </a:t>
            </a:r>
            <a:r>
              <a:rPr lang="en-US" sz="2800" dirty="0" err="1"/>
              <a:t>dugo</a:t>
            </a:r>
            <a:r>
              <a:rPr lang="en-US" sz="2800" dirty="0"/>
              <a:t> </a:t>
            </a:r>
            <a:r>
              <a:rPr lang="en-US" sz="2800" dirty="0" err="1"/>
              <a:t>kopirati</a:t>
            </a:r>
            <a:r>
              <a:rPr lang="en-US" sz="2800" dirty="0"/>
              <a:t> </a:t>
            </a:r>
            <a:r>
              <a:rPr lang="en-US" sz="2800" dirty="0" err="1"/>
              <a:t>sadržaj</a:t>
            </a:r>
            <a:r>
              <a:rPr lang="en-US" sz="2800" dirty="0"/>
              <a:t> od 4 G</a:t>
            </a:r>
            <a:r>
              <a:rPr lang="hr-HR" sz="2800" dirty="0"/>
              <a:t>i</a:t>
            </a:r>
            <a:r>
              <a:rPr lang="en-US" sz="2800" dirty="0"/>
              <a:t>B?</a:t>
            </a: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dirty="0" err="1"/>
              <a:t>Rješenje</a:t>
            </a:r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4 G</a:t>
            </a:r>
            <a:r>
              <a:rPr lang="hr-HR" sz="2400" dirty="0">
                <a:latin typeface="Arial"/>
                <a:cs typeface="Arial"/>
              </a:rPr>
              <a:t>i</a:t>
            </a:r>
            <a:r>
              <a:rPr lang="en-US" sz="2400" dirty="0">
                <a:latin typeface="Arial"/>
                <a:cs typeface="Arial"/>
              </a:rPr>
              <a:t>B = 4 ∙1024</a:t>
            </a:r>
            <a:r>
              <a:rPr lang="en-US" sz="2400" baseline="30000" dirty="0">
                <a:latin typeface="Arial"/>
                <a:cs typeface="Arial"/>
              </a:rPr>
              <a:t>3 </a:t>
            </a:r>
            <a:r>
              <a:rPr lang="en-US" sz="2400" dirty="0">
                <a:latin typeface="Arial"/>
                <a:cs typeface="Arial"/>
              </a:rPr>
              <a:t>∙8 </a:t>
            </a:r>
            <a:r>
              <a:rPr lang="en-US" sz="2400" b="1" dirty="0">
                <a:latin typeface="Arial"/>
                <a:cs typeface="Arial"/>
              </a:rPr>
              <a:t>b =</a:t>
            </a:r>
            <a:r>
              <a:rPr lang="en-US" sz="2400" dirty="0">
                <a:latin typeface="Arial"/>
                <a:cs typeface="Arial"/>
              </a:rPr>
              <a:t> 32∙1024</a:t>
            </a:r>
            <a:r>
              <a:rPr lang="en-US" sz="2400" baseline="30000" dirty="0">
                <a:latin typeface="Arial"/>
                <a:cs typeface="Arial"/>
              </a:rPr>
              <a:t>3</a:t>
            </a:r>
            <a:r>
              <a:rPr lang="en-US" sz="2400" dirty="0">
                <a:latin typeface="Arial"/>
                <a:cs typeface="Arial"/>
              </a:rPr>
              <a:t> b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100 Mb/s = 100 000 000 b/s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T = (32∙1024</a:t>
            </a:r>
            <a:r>
              <a:rPr lang="en-US" sz="2400" baseline="30000" dirty="0">
                <a:latin typeface="Arial"/>
                <a:cs typeface="Arial"/>
              </a:rPr>
              <a:t>3</a:t>
            </a:r>
            <a:r>
              <a:rPr lang="en-US" sz="2400" dirty="0">
                <a:latin typeface="Arial"/>
                <a:cs typeface="Arial"/>
              </a:rPr>
              <a:t>) / (100 000 000) = 343,6 s</a:t>
            </a:r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107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469F-35F4-D136-8760-93822D00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zadatak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EDAC4-92B1-9BBC-A5CB-4E4088928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131538"/>
            <a:ext cx="10287000" cy="45602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Koliko </a:t>
            </a:r>
            <a:r>
              <a:rPr lang="en-US" sz="2800" dirty="0" err="1"/>
              <a:t>vremena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da bi se „</a:t>
            </a:r>
            <a:r>
              <a:rPr lang="en-US" sz="2800" dirty="0" err="1"/>
              <a:t>skinula</a:t>
            </a:r>
            <a:r>
              <a:rPr lang="en-US" sz="2800" dirty="0"/>
              <a:t>“ </a:t>
            </a:r>
            <a:r>
              <a:rPr lang="en-US" sz="2800" dirty="0" err="1"/>
              <a:t>datoteka</a:t>
            </a:r>
            <a:r>
              <a:rPr lang="en-US" sz="2800" dirty="0"/>
              <a:t> </a:t>
            </a:r>
            <a:r>
              <a:rPr lang="en-US" sz="2800" dirty="0" err="1"/>
              <a:t>veličine</a:t>
            </a:r>
            <a:r>
              <a:rPr lang="en-US" sz="2800" dirty="0"/>
              <a:t> 10 M</a:t>
            </a:r>
            <a:r>
              <a:rPr lang="hr-HR" sz="2800" dirty="0"/>
              <a:t>i</a:t>
            </a:r>
            <a:r>
              <a:rPr lang="en-US" sz="2800" dirty="0"/>
              <a:t>B </a:t>
            </a:r>
            <a:r>
              <a:rPr lang="en-US" sz="2800" dirty="0" err="1"/>
              <a:t>pri</a:t>
            </a:r>
            <a:r>
              <a:rPr lang="en-US" sz="2800" dirty="0"/>
              <a:t> </a:t>
            </a:r>
            <a:r>
              <a:rPr lang="en-US" sz="2800" dirty="0" err="1"/>
              <a:t>brzini</a:t>
            </a:r>
            <a:r>
              <a:rPr lang="en-US" sz="2800" dirty="0"/>
              <a:t> od 2 Mb/s?</a:t>
            </a:r>
            <a:endParaRPr lang="en-US" dirty="0"/>
          </a:p>
          <a:p>
            <a:endParaRPr lang="en-US" sz="2800" dirty="0"/>
          </a:p>
          <a:p>
            <a:pPr marL="0" indent="0">
              <a:buNone/>
            </a:pPr>
            <a:r>
              <a:rPr lang="en-US" sz="2800" b="1" dirty="0" err="1"/>
              <a:t>Rješenje</a:t>
            </a:r>
            <a:endParaRPr lang="en-US" sz="2800" b="1" dirty="0"/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10 M</a:t>
            </a:r>
            <a:r>
              <a:rPr lang="hr-HR" sz="2400" dirty="0">
                <a:latin typeface="Arial"/>
                <a:cs typeface="Arial"/>
              </a:rPr>
              <a:t>i</a:t>
            </a:r>
            <a:r>
              <a:rPr lang="en-US" sz="2400" dirty="0">
                <a:latin typeface="Arial"/>
                <a:cs typeface="Arial"/>
              </a:rPr>
              <a:t>B = 10 ∙10242 ∙8 b = 80∙10242 b</a:t>
            </a:r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2 Mb/s = 2 000 000 b/s</a:t>
            </a:r>
            <a:endParaRPr lang="en-US" dirty="0"/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T = (80∙10242 ) / (2 000 000) = 41,9 s</a:t>
            </a:r>
            <a:endParaRPr lang="en-US" dirty="0"/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059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469F-35F4-D136-8760-93822D00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zadatak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EDAC4-92B1-9BBC-A5CB-4E4088928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131538"/>
            <a:ext cx="10287000" cy="45602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Pri </a:t>
            </a:r>
            <a:r>
              <a:rPr lang="en-US" sz="2800" dirty="0" err="1"/>
              <a:t>brzini</a:t>
            </a:r>
            <a:r>
              <a:rPr lang="en-US" sz="2800" dirty="0"/>
              <a:t> </a:t>
            </a:r>
            <a:r>
              <a:rPr lang="en-US" sz="2800" dirty="0" err="1"/>
              <a:t>skidanja</a:t>
            </a:r>
            <a:r>
              <a:rPr lang="en-US" sz="2800" dirty="0"/>
              <a:t> s </a:t>
            </a:r>
            <a:r>
              <a:rPr lang="en-US" sz="2800" dirty="0" err="1"/>
              <a:t>interneta</a:t>
            </a:r>
            <a:r>
              <a:rPr lang="en-US" sz="2800" dirty="0"/>
              <a:t> od 8 Mb/s </a:t>
            </a:r>
            <a:r>
              <a:rPr lang="en-US" sz="2800" dirty="0" err="1"/>
              <a:t>skidao</a:t>
            </a:r>
            <a:r>
              <a:rPr lang="en-US" sz="2800" dirty="0"/>
              <a:t> se </a:t>
            </a:r>
            <a:r>
              <a:rPr lang="en-US" sz="2800" dirty="0" err="1"/>
              <a:t>videomaterijal</a:t>
            </a:r>
            <a:r>
              <a:rPr lang="en-US" sz="2800" dirty="0"/>
              <a:t> u </a:t>
            </a:r>
            <a:r>
              <a:rPr lang="en-US" sz="2800" dirty="0" err="1"/>
              <a:t>trajanju</a:t>
            </a:r>
            <a:r>
              <a:rPr lang="en-US" sz="2800" dirty="0"/>
              <a:t> od 20 </a:t>
            </a:r>
            <a:r>
              <a:rPr lang="en-US" sz="2800" dirty="0" err="1"/>
              <a:t>minuta</a:t>
            </a:r>
            <a:r>
              <a:rPr lang="en-US" sz="2800" dirty="0"/>
              <a:t>. Koliko je </a:t>
            </a:r>
            <a:r>
              <a:rPr lang="en-US" sz="2800" dirty="0" err="1"/>
              <a:t>slobodne</a:t>
            </a:r>
            <a:r>
              <a:rPr lang="en-US" sz="2800" dirty="0"/>
              <a:t> </a:t>
            </a:r>
            <a:r>
              <a:rPr lang="en-US" sz="2800" dirty="0" err="1"/>
              <a:t>memorije</a:t>
            </a:r>
            <a:r>
              <a:rPr lang="en-US" sz="2800" dirty="0"/>
              <a:t> </a:t>
            </a:r>
            <a:r>
              <a:rPr lang="en-US" sz="2800" dirty="0" err="1"/>
              <a:t>potrebno</a:t>
            </a:r>
            <a:r>
              <a:rPr lang="en-US" sz="2800" dirty="0"/>
              <a:t> za </a:t>
            </a:r>
            <a:r>
              <a:rPr lang="en-US" sz="2800" dirty="0" err="1"/>
              <a:t>te</a:t>
            </a:r>
            <a:r>
              <a:rPr lang="en-US" sz="2800" dirty="0"/>
              <a:t> </a:t>
            </a:r>
            <a:r>
              <a:rPr lang="en-US" sz="2800" dirty="0" err="1"/>
              <a:t>podatke</a:t>
            </a:r>
            <a:r>
              <a:rPr lang="en-US" sz="2800" dirty="0"/>
              <a:t>?</a:t>
            </a:r>
            <a:endParaRPr lang="en-US" dirty="0"/>
          </a:p>
          <a:p>
            <a:endParaRPr lang="en-US" sz="2800" dirty="0"/>
          </a:p>
          <a:p>
            <a:pPr marL="0" indent="0">
              <a:buNone/>
            </a:pPr>
            <a:r>
              <a:rPr lang="en-US" sz="2800" b="1" dirty="0" err="1"/>
              <a:t>Rješenje</a:t>
            </a:r>
            <a:endParaRPr lang="en-US" sz="2800" b="1" dirty="0"/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1,12 G</a:t>
            </a:r>
            <a:r>
              <a:rPr lang="hr-HR" sz="2400" dirty="0">
                <a:latin typeface="Arial"/>
                <a:cs typeface="Arial"/>
              </a:rPr>
              <a:t>i</a:t>
            </a:r>
            <a:r>
              <a:rPr lang="en-US" sz="2400" dirty="0">
                <a:latin typeface="Arial"/>
                <a:cs typeface="Arial"/>
              </a:rPr>
              <a:t>B</a:t>
            </a:r>
            <a:endParaRPr lang="en-US" dirty="0"/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744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469F-35F4-D136-8760-93822D00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zadatak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EDAC4-92B1-9BBC-A5CB-4E4088928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131538"/>
            <a:ext cx="10287000" cy="45602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Za </a:t>
            </a:r>
            <a:r>
              <a:rPr lang="en-US" sz="2800" dirty="0" err="1"/>
              <a:t>skidanje</a:t>
            </a:r>
            <a:r>
              <a:rPr lang="en-US" sz="2800" dirty="0"/>
              <a:t> </a:t>
            </a:r>
            <a:r>
              <a:rPr lang="en-US" sz="2800" dirty="0" err="1"/>
              <a:t>datoteke</a:t>
            </a:r>
            <a:r>
              <a:rPr lang="en-US" sz="2800" dirty="0"/>
              <a:t> </a:t>
            </a:r>
            <a:r>
              <a:rPr lang="en-US" sz="2800" dirty="0" err="1"/>
              <a:t>veličine</a:t>
            </a:r>
            <a:r>
              <a:rPr lang="en-US" sz="2800" dirty="0"/>
              <a:t> 1,8 G</a:t>
            </a:r>
            <a:r>
              <a:rPr lang="hr-HR" sz="2800" dirty="0"/>
              <a:t>i</a:t>
            </a:r>
            <a:r>
              <a:rPr lang="en-US" sz="2800" dirty="0"/>
              <a:t>B</a:t>
            </a:r>
            <a:r>
              <a:rPr lang="hr-HR" sz="2800" dirty="0"/>
              <a:t> </a:t>
            </a:r>
            <a:r>
              <a:rPr lang="en-US" sz="2800" dirty="0" err="1"/>
              <a:t>potrebno</a:t>
            </a:r>
            <a:r>
              <a:rPr lang="en-US" sz="2800" dirty="0"/>
              <a:t> je 30 </a:t>
            </a:r>
            <a:r>
              <a:rPr lang="en-US" sz="2800" dirty="0" err="1"/>
              <a:t>minuta</a:t>
            </a:r>
            <a:r>
              <a:rPr lang="en-US" sz="2800" dirty="0"/>
              <a:t>. Kolika je </a:t>
            </a:r>
            <a:r>
              <a:rPr lang="en-US" sz="2800" dirty="0" err="1"/>
              <a:t>prosječna</a:t>
            </a:r>
            <a:r>
              <a:rPr lang="en-US" sz="2800" dirty="0"/>
              <a:t> </a:t>
            </a:r>
            <a:r>
              <a:rPr lang="en-US" sz="2800" dirty="0" err="1"/>
              <a:t>brzina</a:t>
            </a:r>
            <a:r>
              <a:rPr lang="en-US" sz="2800" dirty="0"/>
              <a:t> </a:t>
            </a:r>
            <a:r>
              <a:rPr lang="en-US" sz="2800" dirty="0" err="1"/>
              <a:t>skidanja</a:t>
            </a:r>
            <a:r>
              <a:rPr lang="en-US" sz="2800" dirty="0"/>
              <a:t> u </a:t>
            </a:r>
            <a:r>
              <a:rPr lang="en-US" sz="2800" dirty="0" err="1"/>
              <a:t>megabitima</a:t>
            </a:r>
            <a:r>
              <a:rPr lang="en-US" sz="2800" dirty="0"/>
              <a:t> po </a:t>
            </a:r>
            <a:r>
              <a:rPr lang="en-US" sz="2800" dirty="0" err="1"/>
              <a:t>sekundi</a:t>
            </a:r>
            <a:r>
              <a:rPr lang="en-US" sz="2800" dirty="0"/>
              <a:t> (Mb/s)?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b="1" dirty="0" err="1"/>
              <a:t>Rješenje</a:t>
            </a:r>
            <a:endParaRPr lang="en-US" sz="2800" b="1" dirty="0"/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8,59 Mb/s</a:t>
            </a:r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3863153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DarkSeedRightStep">
      <a:dk1>
        <a:srgbClr val="000000"/>
      </a:dk1>
      <a:lt1>
        <a:srgbClr val="FFFFFF"/>
      </a:lt1>
      <a:dk2>
        <a:srgbClr val="1D3328"/>
      </a:dk2>
      <a:lt2>
        <a:srgbClr val="E8E2E5"/>
      </a:lt2>
      <a:accent1>
        <a:srgbClr val="47B47D"/>
      </a:accent1>
      <a:accent2>
        <a:srgbClr val="3BB1A7"/>
      </a:accent2>
      <a:accent3>
        <a:srgbClr val="4D9CC3"/>
      </a:accent3>
      <a:accent4>
        <a:srgbClr val="3B59B1"/>
      </a:accent4>
      <a:accent5>
        <a:srgbClr val="604DC3"/>
      </a:accent5>
      <a:accent6>
        <a:srgbClr val="803BB1"/>
      </a:accent6>
      <a:hlink>
        <a:srgbClr val="86852C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356</Words>
  <Application>Microsoft Office PowerPoint</Application>
  <PresentationFormat>Široki zaslon</PresentationFormat>
  <Paragraphs>44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5" baseType="lpstr">
      <vt:lpstr>Arial</vt:lpstr>
      <vt:lpstr>Calibri</vt:lpstr>
      <vt:lpstr>Trade Gothic Next Cond</vt:lpstr>
      <vt:lpstr>Trade Gothic Next Light</vt:lpstr>
      <vt:lpstr>Wingdings</vt:lpstr>
      <vt:lpstr>Wingdings,Sans-Serif</vt:lpstr>
      <vt:lpstr>AfterglowVTI</vt:lpstr>
      <vt:lpstr>Brzina prijenosa podataka</vt:lpstr>
      <vt:lpstr>Mjerne jedinice</vt:lpstr>
      <vt:lpstr>DEKLARIRANA vs. REalna brzina</vt:lpstr>
      <vt:lpstr>ADSL</vt:lpstr>
      <vt:lpstr>zadatak</vt:lpstr>
      <vt:lpstr>2. zadatak</vt:lpstr>
      <vt:lpstr>3. zadatak</vt:lpstr>
      <vt:lpstr>4. zadatak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Brzina prijenosa podataka</dc:title>
  <dc:creator/>
  <cp:lastModifiedBy>Nastavnik</cp:lastModifiedBy>
  <cp:revision>85</cp:revision>
  <dcterms:created xsi:type="dcterms:W3CDTF">2025-01-24T11:42:24Z</dcterms:created>
  <dcterms:modified xsi:type="dcterms:W3CDTF">2025-01-29T12:21:39Z</dcterms:modified>
</cp:coreProperties>
</file>