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5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424EFA-E9B3-9CC4-543C-A7137A7E044C}" v="795" dt="2023-05-18T07:20:57.696"/>
    <p1510:client id="{4903FEC4-4088-42B5-AE10-2D17F5143886}" v="308" dt="2023-05-18T06:30:27.6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2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FC6352-E272-4FAB-B09F-8F0099AB21F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9B9942C-105A-4E08-B1F1-260A1A3FC5AA}">
      <dgm:prSet/>
      <dgm:spPr/>
      <dgm:t>
        <a:bodyPr/>
        <a:lstStyle/>
        <a:p>
          <a:r>
            <a:rPr lang="en-US" dirty="0" err="1"/>
            <a:t>globalna</a:t>
          </a:r>
          <a:r>
            <a:rPr lang="en-US" dirty="0"/>
            <a:t> </a:t>
          </a:r>
          <a:r>
            <a:rPr lang="en-US" dirty="0" err="1"/>
            <a:t>mreža</a:t>
          </a:r>
          <a:r>
            <a:rPr lang="en-US" dirty="0"/>
            <a:t> </a:t>
          </a:r>
          <a:r>
            <a:rPr lang="en-US" dirty="0" err="1"/>
            <a:t>nastala</a:t>
          </a:r>
          <a:r>
            <a:rPr lang="en-US" dirty="0"/>
            <a:t> </a:t>
          </a:r>
          <a:r>
            <a:rPr lang="en-US" dirty="0" err="1"/>
            <a:t>međusobnim</a:t>
          </a:r>
          <a:r>
            <a:rPr lang="en-US" dirty="0"/>
            <a:t> </a:t>
          </a:r>
          <a:r>
            <a:rPr lang="en-US" dirty="0" err="1"/>
            <a:t>povezivanjem</a:t>
          </a:r>
          <a:r>
            <a:rPr lang="en-US" dirty="0"/>
            <a:t> </a:t>
          </a:r>
          <a:r>
            <a:rPr lang="en-US" dirty="0" err="1"/>
            <a:t>raznih</a:t>
          </a:r>
          <a:r>
            <a:rPr lang="en-US" dirty="0"/>
            <a:t> </a:t>
          </a:r>
          <a:r>
            <a:rPr lang="en-US" dirty="0" err="1"/>
            <a:t>računalnih</a:t>
          </a:r>
          <a:r>
            <a:rPr lang="en-US" dirty="0"/>
            <a:t> </a:t>
          </a:r>
          <a:r>
            <a:rPr lang="en-US" dirty="0" err="1"/>
            <a:t>mreža</a:t>
          </a:r>
          <a:r>
            <a:rPr lang="en-US" dirty="0"/>
            <a:t> </a:t>
          </a:r>
          <a:r>
            <a:rPr lang="en-US" dirty="0" err="1"/>
            <a:t>širom</a:t>
          </a:r>
          <a:r>
            <a:rPr lang="en-US" dirty="0"/>
            <a:t> </a:t>
          </a:r>
          <a:r>
            <a:rPr lang="en-US" dirty="0" err="1"/>
            <a:t>svijeta</a:t>
          </a:r>
          <a:endParaRPr lang="en-US" dirty="0"/>
        </a:p>
      </dgm:t>
    </dgm:pt>
    <dgm:pt modelId="{6D2421FF-6372-4F0E-9B68-7B29ED3432CA}" type="parTrans" cxnId="{49D0DB2D-5FFC-492F-A2BC-7FD711EAF34A}">
      <dgm:prSet/>
      <dgm:spPr/>
      <dgm:t>
        <a:bodyPr/>
        <a:lstStyle/>
        <a:p>
          <a:endParaRPr lang="en-US"/>
        </a:p>
      </dgm:t>
    </dgm:pt>
    <dgm:pt modelId="{9071E5A3-8057-489B-AC81-ED4DAF625159}" type="sibTrans" cxnId="{49D0DB2D-5FFC-492F-A2BC-7FD711EAF34A}">
      <dgm:prSet/>
      <dgm:spPr/>
      <dgm:t>
        <a:bodyPr/>
        <a:lstStyle/>
        <a:p>
          <a:endParaRPr lang="en-US"/>
        </a:p>
      </dgm:t>
    </dgm:pt>
    <dgm:pt modelId="{46D0F85D-E6F1-4459-8FE4-C5C77B022B22}">
      <dgm:prSet/>
      <dgm:spPr/>
      <dgm:t>
        <a:bodyPr/>
        <a:lstStyle/>
        <a:p>
          <a:r>
            <a:rPr lang="en-US" dirty="0" err="1"/>
            <a:t>nema</a:t>
          </a:r>
          <a:r>
            <a:rPr lang="en-US" dirty="0"/>
            <a:t> </a:t>
          </a:r>
          <a:r>
            <a:rPr lang="en-US" dirty="0" err="1"/>
            <a:t>vlasnika</a:t>
          </a:r>
          <a:r>
            <a:rPr lang="en-US" dirty="0"/>
            <a:t> – </a:t>
          </a:r>
          <a:r>
            <a:rPr lang="en-US" dirty="0" err="1"/>
            <a:t>vlasništvo</a:t>
          </a:r>
          <a:r>
            <a:rPr lang="en-US" dirty="0"/>
            <a:t> </a:t>
          </a:r>
          <a:r>
            <a:rPr lang="en-US" dirty="0" err="1"/>
            <a:t>postoji</a:t>
          </a:r>
          <a:r>
            <a:rPr lang="en-US" dirty="0"/>
            <a:t> </a:t>
          </a:r>
          <a:r>
            <a:rPr lang="en-US" dirty="0" err="1"/>
            <a:t>samo</a:t>
          </a:r>
          <a:r>
            <a:rPr lang="en-US" dirty="0"/>
            <a:t> </a:t>
          </a:r>
          <a:r>
            <a:rPr lang="en-US" dirty="0" err="1"/>
            <a:t>nad</a:t>
          </a:r>
          <a:r>
            <a:rPr lang="en-US" dirty="0"/>
            <a:t> </a:t>
          </a:r>
          <a:r>
            <a:rPr lang="en-US" dirty="0" err="1"/>
            <a:t>pojedinim</a:t>
          </a:r>
          <a:r>
            <a:rPr lang="en-US" dirty="0"/>
            <a:t> </a:t>
          </a:r>
          <a:r>
            <a:rPr lang="en-US" dirty="0" err="1"/>
            <a:t>mrežama</a:t>
          </a:r>
          <a:r>
            <a:rPr lang="en-US" dirty="0"/>
            <a:t>, </a:t>
          </a:r>
          <a:r>
            <a:rPr lang="en-US" dirty="0" err="1"/>
            <a:t>odnosno</a:t>
          </a:r>
          <a:r>
            <a:rPr lang="en-US" dirty="0"/>
            <a:t> </a:t>
          </a:r>
          <a:r>
            <a:rPr lang="en-US" dirty="0" err="1"/>
            <a:t>vezama</a:t>
          </a:r>
          <a:r>
            <a:rPr lang="en-US" dirty="0"/>
            <a:t> </a:t>
          </a:r>
          <a:r>
            <a:rPr lang="en-US" dirty="0" err="1"/>
            <a:t>između</a:t>
          </a:r>
          <a:r>
            <a:rPr lang="en-US" dirty="0"/>
            <a:t> </a:t>
          </a:r>
          <a:r>
            <a:rPr lang="en-US" dirty="0" err="1"/>
            <a:t>mreža</a:t>
          </a:r>
          <a:endParaRPr lang="en-US" dirty="0"/>
        </a:p>
      </dgm:t>
    </dgm:pt>
    <dgm:pt modelId="{BE98B89A-22C1-4100-9DB2-E8F7A24ADA7C}" type="parTrans" cxnId="{4679AFBA-8527-4BC1-9D5D-209B347790C3}">
      <dgm:prSet/>
      <dgm:spPr/>
      <dgm:t>
        <a:bodyPr/>
        <a:lstStyle/>
        <a:p>
          <a:endParaRPr lang="en-US"/>
        </a:p>
      </dgm:t>
    </dgm:pt>
    <dgm:pt modelId="{8BD2D3AC-401B-4411-935B-33B3C14762B4}" type="sibTrans" cxnId="{4679AFBA-8527-4BC1-9D5D-209B347790C3}">
      <dgm:prSet/>
      <dgm:spPr/>
      <dgm:t>
        <a:bodyPr/>
        <a:lstStyle/>
        <a:p>
          <a:endParaRPr lang="en-US"/>
        </a:p>
      </dgm:t>
    </dgm:pt>
    <dgm:pt modelId="{056AA617-962A-4DDF-80F9-E88AA8A4D40C}">
      <dgm:prSet/>
      <dgm:spPr/>
      <dgm:t>
        <a:bodyPr/>
        <a:lstStyle/>
        <a:p>
          <a:r>
            <a:rPr lang="en-US" dirty="0" err="1"/>
            <a:t>decentralizirana</a:t>
          </a:r>
          <a:r>
            <a:rPr lang="en-US" dirty="0"/>
            <a:t> </a:t>
          </a:r>
          <a:r>
            <a:rPr lang="en-US" dirty="0" err="1"/>
            <a:t>mreža</a:t>
          </a:r>
          <a:r>
            <a:rPr lang="en-US" dirty="0"/>
            <a:t>  – ne </a:t>
          </a:r>
          <a:r>
            <a:rPr lang="en-US" dirty="0" err="1"/>
            <a:t>postoji</a:t>
          </a:r>
          <a:r>
            <a:rPr lang="en-US" dirty="0"/>
            <a:t> </a:t>
          </a:r>
          <a:r>
            <a:rPr lang="en-US" dirty="0" err="1"/>
            <a:t>jedna</a:t>
          </a:r>
          <a:r>
            <a:rPr lang="en-US" dirty="0"/>
            <a:t> </a:t>
          </a:r>
          <a:r>
            <a:rPr lang="en-US" dirty="0" err="1"/>
            <a:t>uprava</a:t>
          </a:r>
          <a:r>
            <a:rPr lang="en-US" dirty="0"/>
            <a:t> </a:t>
          </a:r>
          <a:r>
            <a:rPr lang="en-US" dirty="0" err="1"/>
            <a:t>ili</a:t>
          </a:r>
          <a:r>
            <a:rPr lang="en-US" dirty="0"/>
            <a:t> </a:t>
          </a:r>
          <a:r>
            <a:rPr lang="en-US" dirty="0" err="1"/>
            <a:t>središnje</a:t>
          </a:r>
          <a:r>
            <a:rPr lang="en-US" dirty="0"/>
            <a:t> </a:t>
          </a:r>
          <a:r>
            <a:rPr lang="en-US" dirty="0" err="1"/>
            <a:t>tijelo</a:t>
          </a:r>
          <a:r>
            <a:rPr lang="en-US" dirty="0"/>
            <a:t> </a:t>
          </a:r>
        </a:p>
      </dgm:t>
    </dgm:pt>
    <dgm:pt modelId="{9A2737A0-BF96-4343-A01C-2F9A80281A5C}" type="parTrans" cxnId="{10EE1576-B6D6-41FB-B0BE-DA63AC436F9D}">
      <dgm:prSet/>
      <dgm:spPr/>
      <dgm:t>
        <a:bodyPr/>
        <a:lstStyle/>
        <a:p>
          <a:endParaRPr lang="en-US"/>
        </a:p>
      </dgm:t>
    </dgm:pt>
    <dgm:pt modelId="{05191331-66AE-4556-90FC-38CA4AEB1FF5}" type="sibTrans" cxnId="{10EE1576-B6D6-41FB-B0BE-DA63AC436F9D}">
      <dgm:prSet/>
      <dgm:spPr/>
      <dgm:t>
        <a:bodyPr/>
        <a:lstStyle/>
        <a:p>
          <a:endParaRPr lang="en-US"/>
        </a:p>
      </dgm:t>
    </dgm:pt>
    <dgm:pt modelId="{8B1D2D33-299E-4A85-A3DF-C38F81FB7087}" type="pres">
      <dgm:prSet presAssocID="{FFFC6352-E272-4FAB-B09F-8F0099AB21FB}" presName="vert0" presStyleCnt="0">
        <dgm:presLayoutVars>
          <dgm:dir/>
          <dgm:animOne val="branch"/>
          <dgm:animLvl val="lvl"/>
        </dgm:presLayoutVars>
      </dgm:prSet>
      <dgm:spPr/>
    </dgm:pt>
    <dgm:pt modelId="{0E8206AA-D132-4D40-AB59-6F4DF7D7E9B7}" type="pres">
      <dgm:prSet presAssocID="{F9B9942C-105A-4E08-B1F1-260A1A3FC5AA}" presName="thickLine" presStyleLbl="alignNode1" presStyleIdx="0" presStyleCnt="3"/>
      <dgm:spPr/>
    </dgm:pt>
    <dgm:pt modelId="{28C43EBC-BE42-4CDE-AFD0-667B11B6275A}" type="pres">
      <dgm:prSet presAssocID="{F9B9942C-105A-4E08-B1F1-260A1A3FC5AA}" presName="horz1" presStyleCnt="0"/>
      <dgm:spPr/>
    </dgm:pt>
    <dgm:pt modelId="{AA0EE331-E7DB-4088-89B5-03F69675D783}" type="pres">
      <dgm:prSet presAssocID="{F9B9942C-105A-4E08-B1F1-260A1A3FC5AA}" presName="tx1" presStyleLbl="revTx" presStyleIdx="0" presStyleCnt="3"/>
      <dgm:spPr/>
    </dgm:pt>
    <dgm:pt modelId="{CB46FB88-80C1-4928-98FB-C0A4871D32D8}" type="pres">
      <dgm:prSet presAssocID="{F9B9942C-105A-4E08-B1F1-260A1A3FC5AA}" presName="vert1" presStyleCnt="0"/>
      <dgm:spPr/>
    </dgm:pt>
    <dgm:pt modelId="{FD61515E-0088-4C0E-94F8-896D9E3B5767}" type="pres">
      <dgm:prSet presAssocID="{46D0F85D-E6F1-4459-8FE4-C5C77B022B22}" presName="thickLine" presStyleLbl="alignNode1" presStyleIdx="1" presStyleCnt="3"/>
      <dgm:spPr/>
    </dgm:pt>
    <dgm:pt modelId="{E05ACA9F-C386-4D30-8C5B-6A4586A8C871}" type="pres">
      <dgm:prSet presAssocID="{46D0F85D-E6F1-4459-8FE4-C5C77B022B22}" presName="horz1" presStyleCnt="0"/>
      <dgm:spPr/>
    </dgm:pt>
    <dgm:pt modelId="{C0FA21CF-D9D6-4290-A6B7-563F17FE8CC9}" type="pres">
      <dgm:prSet presAssocID="{46D0F85D-E6F1-4459-8FE4-C5C77B022B22}" presName="tx1" presStyleLbl="revTx" presStyleIdx="1" presStyleCnt="3"/>
      <dgm:spPr/>
    </dgm:pt>
    <dgm:pt modelId="{FB6757E8-9B5D-46FE-9F94-C1AD7C199D51}" type="pres">
      <dgm:prSet presAssocID="{46D0F85D-E6F1-4459-8FE4-C5C77B022B22}" presName="vert1" presStyleCnt="0"/>
      <dgm:spPr/>
    </dgm:pt>
    <dgm:pt modelId="{4609123C-7ED1-4392-A00A-0A7978D0D7C6}" type="pres">
      <dgm:prSet presAssocID="{056AA617-962A-4DDF-80F9-E88AA8A4D40C}" presName="thickLine" presStyleLbl="alignNode1" presStyleIdx="2" presStyleCnt="3"/>
      <dgm:spPr/>
    </dgm:pt>
    <dgm:pt modelId="{256B7033-EE27-41D8-9F5F-991D0938ECF8}" type="pres">
      <dgm:prSet presAssocID="{056AA617-962A-4DDF-80F9-E88AA8A4D40C}" presName="horz1" presStyleCnt="0"/>
      <dgm:spPr/>
    </dgm:pt>
    <dgm:pt modelId="{C827005F-6967-4E30-80C2-70764686BDB3}" type="pres">
      <dgm:prSet presAssocID="{056AA617-962A-4DDF-80F9-E88AA8A4D40C}" presName="tx1" presStyleLbl="revTx" presStyleIdx="2" presStyleCnt="3"/>
      <dgm:spPr/>
    </dgm:pt>
    <dgm:pt modelId="{F8D746D7-CCB3-47CF-AC0E-5A2E9E417893}" type="pres">
      <dgm:prSet presAssocID="{056AA617-962A-4DDF-80F9-E88AA8A4D40C}" presName="vert1" presStyleCnt="0"/>
      <dgm:spPr/>
    </dgm:pt>
  </dgm:ptLst>
  <dgm:cxnLst>
    <dgm:cxn modelId="{DA54E505-91D8-4185-BAB2-73F58165F37B}" type="presOf" srcId="{056AA617-962A-4DDF-80F9-E88AA8A4D40C}" destId="{C827005F-6967-4E30-80C2-70764686BDB3}" srcOrd="0" destOrd="0" presId="urn:microsoft.com/office/officeart/2008/layout/LinedList"/>
    <dgm:cxn modelId="{9927522B-DC81-46BC-A944-31E0A710D1B8}" type="presOf" srcId="{46D0F85D-E6F1-4459-8FE4-C5C77B022B22}" destId="{C0FA21CF-D9D6-4290-A6B7-563F17FE8CC9}" srcOrd="0" destOrd="0" presId="urn:microsoft.com/office/officeart/2008/layout/LinedList"/>
    <dgm:cxn modelId="{49D0DB2D-5FFC-492F-A2BC-7FD711EAF34A}" srcId="{FFFC6352-E272-4FAB-B09F-8F0099AB21FB}" destId="{F9B9942C-105A-4E08-B1F1-260A1A3FC5AA}" srcOrd="0" destOrd="0" parTransId="{6D2421FF-6372-4F0E-9B68-7B29ED3432CA}" sibTransId="{9071E5A3-8057-489B-AC81-ED4DAF625159}"/>
    <dgm:cxn modelId="{7B67EE31-4B68-46C6-8637-D834B3E448D4}" type="presOf" srcId="{F9B9942C-105A-4E08-B1F1-260A1A3FC5AA}" destId="{AA0EE331-E7DB-4088-89B5-03F69675D783}" srcOrd="0" destOrd="0" presId="urn:microsoft.com/office/officeart/2008/layout/LinedList"/>
    <dgm:cxn modelId="{10EE1576-B6D6-41FB-B0BE-DA63AC436F9D}" srcId="{FFFC6352-E272-4FAB-B09F-8F0099AB21FB}" destId="{056AA617-962A-4DDF-80F9-E88AA8A4D40C}" srcOrd="2" destOrd="0" parTransId="{9A2737A0-BF96-4343-A01C-2F9A80281A5C}" sibTransId="{05191331-66AE-4556-90FC-38CA4AEB1FF5}"/>
    <dgm:cxn modelId="{4679AFBA-8527-4BC1-9D5D-209B347790C3}" srcId="{FFFC6352-E272-4FAB-B09F-8F0099AB21FB}" destId="{46D0F85D-E6F1-4459-8FE4-C5C77B022B22}" srcOrd="1" destOrd="0" parTransId="{BE98B89A-22C1-4100-9DB2-E8F7A24ADA7C}" sibTransId="{8BD2D3AC-401B-4411-935B-33B3C14762B4}"/>
    <dgm:cxn modelId="{FAC4A1CE-275B-41AF-BC3A-AADF5696BC85}" type="presOf" srcId="{FFFC6352-E272-4FAB-B09F-8F0099AB21FB}" destId="{8B1D2D33-299E-4A85-A3DF-C38F81FB7087}" srcOrd="0" destOrd="0" presId="urn:microsoft.com/office/officeart/2008/layout/LinedList"/>
    <dgm:cxn modelId="{FE6C14B0-0434-4D90-9211-7F86D2D28394}" type="presParOf" srcId="{8B1D2D33-299E-4A85-A3DF-C38F81FB7087}" destId="{0E8206AA-D132-4D40-AB59-6F4DF7D7E9B7}" srcOrd="0" destOrd="0" presId="urn:microsoft.com/office/officeart/2008/layout/LinedList"/>
    <dgm:cxn modelId="{CC8C65B7-D2D0-462D-AA7A-9B599CE92462}" type="presParOf" srcId="{8B1D2D33-299E-4A85-A3DF-C38F81FB7087}" destId="{28C43EBC-BE42-4CDE-AFD0-667B11B6275A}" srcOrd="1" destOrd="0" presId="urn:microsoft.com/office/officeart/2008/layout/LinedList"/>
    <dgm:cxn modelId="{9A67B34C-8E0E-4D4D-9434-E44779E5FB42}" type="presParOf" srcId="{28C43EBC-BE42-4CDE-AFD0-667B11B6275A}" destId="{AA0EE331-E7DB-4088-89B5-03F69675D783}" srcOrd="0" destOrd="0" presId="urn:microsoft.com/office/officeart/2008/layout/LinedList"/>
    <dgm:cxn modelId="{D0162759-522B-4CBF-BAF6-E20FF39C7633}" type="presParOf" srcId="{28C43EBC-BE42-4CDE-AFD0-667B11B6275A}" destId="{CB46FB88-80C1-4928-98FB-C0A4871D32D8}" srcOrd="1" destOrd="0" presId="urn:microsoft.com/office/officeart/2008/layout/LinedList"/>
    <dgm:cxn modelId="{43D5956E-8086-43BB-AE3F-29A55240A457}" type="presParOf" srcId="{8B1D2D33-299E-4A85-A3DF-C38F81FB7087}" destId="{FD61515E-0088-4C0E-94F8-896D9E3B5767}" srcOrd="2" destOrd="0" presId="urn:microsoft.com/office/officeart/2008/layout/LinedList"/>
    <dgm:cxn modelId="{4E6F7F22-4579-4E84-8727-6ACABAAA826D}" type="presParOf" srcId="{8B1D2D33-299E-4A85-A3DF-C38F81FB7087}" destId="{E05ACA9F-C386-4D30-8C5B-6A4586A8C871}" srcOrd="3" destOrd="0" presId="urn:microsoft.com/office/officeart/2008/layout/LinedList"/>
    <dgm:cxn modelId="{9AC3600B-800B-4510-99DA-BDD6BCC51D70}" type="presParOf" srcId="{E05ACA9F-C386-4D30-8C5B-6A4586A8C871}" destId="{C0FA21CF-D9D6-4290-A6B7-563F17FE8CC9}" srcOrd="0" destOrd="0" presId="urn:microsoft.com/office/officeart/2008/layout/LinedList"/>
    <dgm:cxn modelId="{33C5E95D-562D-42ED-8B1B-F93B94F89350}" type="presParOf" srcId="{E05ACA9F-C386-4D30-8C5B-6A4586A8C871}" destId="{FB6757E8-9B5D-46FE-9F94-C1AD7C199D51}" srcOrd="1" destOrd="0" presId="urn:microsoft.com/office/officeart/2008/layout/LinedList"/>
    <dgm:cxn modelId="{E8A78261-A19E-474C-8E9B-EB654513BD31}" type="presParOf" srcId="{8B1D2D33-299E-4A85-A3DF-C38F81FB7087}" destId="{4609123C-7ED1-4392-A00A-0A7978D0D7C6}" srcOrd="4" destOrd="0" presId="urn:microsoft.com/office/officeart/2008/layout/LinedList"/>
    <dgm:cxn modelId="{5F70780F-B849-4F71-BCAD-16F305339519}" type="presParOf" srcId="{8B1D2D33-299E-4A85-A3DF-C38F81FB7087}" destId="{256B7033-EE27-41D8-9F5F-991D0938ECF8}" srcOrd="5" destOrd="0" presId="urn:microsoft.com/office/officeart/2008/layout/LinedList"/>
    <dgm:cxn modelId="{AA876F58-14F5-4547-A7ED-4C1C4CB79B0A}" type="presParOf" srcId="{256B7033-EE27-41D8-9F5F-991D0938ECF8}" destId="{C827005F-6967-4E30-80C2-70764686BDB3}" srcOrd="0" destOrd="0" presId="urn:microsoft.com/office/officeart/2008/layout/LinedList"/>
    <dgm:cxn modelId="{CAFDFCAC-EE74-4733-B340-A18B699619F0}" type="presParOf" srcId="{256B7033-EE27-41D8-9F5F-991D0938ECF8}" destId="{F8D746D7-CCB3-47CF-AC0E-5A2E9E41789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8DE553-0BC6-4889-8D28-7E6E5833B4CD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69DF541-5C28-49CC-8B19-15396578039C}">
      <dgm:prSet/>
      <dgm:spPr/>
      <dgm:t>
        <a:bodyPr/>
        <a:lstStyle/>
        <a:p>
          <a:r>
            <a:rPr lang="en-US" dirty="0"/>
            <a:t>60</a:t>
          </a:r>
          <a:r>
            <a:rPr lang="hr-HR" dirty="0"/>
            <a:t>-ih</a:t>
          </a:r>
          <a:r>
            <a:rPr lang="en-US" dirty="0"/>
            <a:t> </a:t>
          </a:r>
          <a:r>
            <a:rPr lang="en-US" dirty="0" err="1"/>
            <a:t>godin</a:t>
          </a:r>
          <a:r>
            <a:rPr lang="hr-HR" dirty="0"/>
            <a:t>a</a:t>
          </a:r>
          <a:r>
            <a:rPr lang="en-US" dirty="0"/>
            <a:t> 20.stoljeća</a:t>
          </a:r>
        </a:p>
      </dgm:t>
    </dgm:pt>
    <dgm:pt modelId="{5329AF58-EA46-4720-88DF-7DEDDC6B6C34}" type="parTrans" cxnId="{411A96E7-AD3F-48EB-9570-E5F4F8A3B8DC}">
      <dgm:prSet/>
      <dgm:spPr/>
      <dgm:t>
        <a:bodyPr/>
        <a:lstStyle/>
        <a:p>
          <a:endParaRPr lang="en-US"/>
        </a:p>
      </dgm:t>
    </dgm:pt>
    <dgm:pt modelId="{B6B8E119-82D3-4003-8F72-57A2223EBEF7}" type="sibTrans" cxnId="{411A96E7-AD3F-48EB-9570-E5F4F8A3B8DC}">
      <dgm:prSet/>
      <dgm:spPr/>
      <dgm:t>
        <a:bodyPr/>
        <a:lstStyle/>
        <a:p>
          <a:endParaRPr lang="en-US"/>
        </a:p>
      </dgm:t>
    </dgm:pt>
    <dgm:pt modelId="{248D0EB8-77DB-40C4-9A61-FE59A03457C4}">
      <dgm:prSet/>
      <dgm:spPr/>
      <dgm:t>
        <a:bodyPr/>
        <a:lstStyle/>
        <a:p>
          <a:r>
            <a:rPr lang="en-US"/>
            <a:t>Američko Ministarstvo obrane u suradnji s nekoliko američkih sveučilišta pokreće projekt povezivanja udaljenih računala u decentralizirani sustav – </a:t>
          </a:r>
          <a:r>
            <a:rPr lang="en-US" b="1"/>
            <a:t>ARPANet </a:t>
          </a:r>
          <a:r>
            <a:rPr lang="en-US"/>
            <a:t>mreža</a:t>
          </a:r>
        </a:p>
      </dgm:t>
    </dgm:pt>
    <dgm:pt modelId="{D047C7EE-18E7-4641-86E2-793C6A9DDE3C}" type="parTrans" cxnId="{1A353F6A-48DB-4CBB-B25D-2981BEC0A3F4}">
      <dgm:prSet/>
      <dgm:spPr/>
      <dgm:t>
        <a:bodyPr/>
        <a:lstStyle/>
        <a:p>
          <a:endParaRPr lang="en-US"/>
        </a:p>
      </dgm:t>
    </dgm:pt>
    <dgm:pt modelId="{9DA66B51-1506-4D19-A4C4-56E27F5F358A}" type="sibTrans" cxnId="{1A353F6A-48DB-4CBB-B25D-2981BEC0A3F4}">
      <dgm:prSet/>
      <dgm:spPr/>
      <dgm:t>
        <a:bodyPr/>
        <a:lstStyle/>
        <a:p>
          <a:endParaRPr lang="en-US"/>
        </a:p>
      </dgm:t>
    </dgm:pt>
    <dgm:pt modelId="{8311DBEA-A8D2-4145-BCF7-436365253195}">
      <dgm:prSet/>
      <dgm:spPr/>
      <dgm:t>
        <a:bodyPr/>
        <a:lstStyle/>
        <a:p>
          <a:r>
            <a:rPr lang="en-US"/>
            <a:t>1969. povezuju se 4 američka sveučilišta - početna jezgra današnje globalne mreže</a:t>
          </a:r>
        </a:p>
      </dgm:t>
    </dgm:pt>
    <dgm:pt modelId="{4217B40D-D53B-4AC1-BA4E-8B38EFF727A2}" type="parTrans" cxnId="{06EA95F7-4D84-4B2E-8768-613857A72AC6}">
      <dgm:prSet/>
      <dgm:spPr/>
      <dgm:t>
        <a:bodyPr/>
        <a:lstStyle/>
        <a:p>
          <a:endParaRPr lang="en-US"/>
        </a:p>
      </dgm:t>
    </dgm:pt>
    <dgm:pt modelId="{803A31F9-681D-4137-AF75-EF0D7C4C570A}" type="sibTrans" cxnId="{06EA95F7-4D84-4B2E-8768-613857A72AC6}">
      <dgm:prSet/>
      <dgm:spPr/>
      <dgm:t>
        <a:bodyPr/>
        <a:lstStyle/>
        <a:p>
          <a:endParaRPr lang="en-US"/>
        </a:p>
      </dgm:t>
    </dgm:pt>
    <dgm:pt modelId="{4CB0E86B-3703-4D3A-A061-279625EF08F3}" type="pres">
      <dgm:prSet presAssocID="{408DE553-0BC6-4889-8D28-7E6E5833B4CD}" presName="vert0" presStyleCnt="0">
        <dgm:presLayoutVars>
          <dgm:dir/>
          <dgm:animOne val="branch"/>
          <dgm:animLvl val="lvl"/>
        </dgm:presLayoutVars>
      </dgm:prSet>
      <dgm:spPr/>
    </dgm:pt>
    <dgm:pt modelId="{7E7D3641-86C0-4D06-B0D0-B1648E86719B}" type="pres">
      <dgm:prSet presAssocID="{569DF541-5C28-49CC-8B19-15396578039C}" presName="thickLine" presStyleLbl="alignNode1" presStyleIdx="0" presStyleCnt="3"/>
      <dgm:spPr/>
    </dgm:pt>
    <dgm:pt modelId="{3E409BA6-36EA-4FCA-AB72-686ACEFFA76E}" type="pres">
      <dgm:prSet presAssocID="{569DF541-5C28-49CC-8B19-15396578039C}" presName="horz1" presStyleCnt="0"/>
      <dgm:spPr/>
    </dgm:pt>
    <dgm:pt modelId="{601DF772-0BF0-4200-8554-85771C7D4488}" type="pres">
      <dgm:prSet presAssocID="{569DF541-5C28-49CC-8B19-15396578039C}" presName="tx1" presStyleLbl="revTx" presStyleIdx="0" presStyleCnt="3"/>
      <dgm:spPr/>
    </dgm:pt>
    <dgm:pt modelId="{08DF9253-A9E1-46D2-8749-97CB04A94C20}" type="pres">
      <dgm:prSet presAssocID="{569DF541-5C28-49CC-8B19-15396578039C}" presName="vert1" presStyleCnt="0"/>
      <dgm:spPr/>
    </dgm:pt>
    <dgm:pt modelId="{BB1ADEBE-2114-4535-991F-815D3CA47AF4}" type="pres">
      <dgm:prSet presAssocID="{248D0EB8-77DB-40C4-9A61-FE59A03457C4}" presName="thickLine" presStyleLbl="alignNode1" presStyleIdx="1" presStyleCnt="3"/>
      <dgm:spPr/>
    </dgm:pt>
    <dgm:pt modelId="{91BAF539-F77D-4672-8AF8-0C5183B92E38}" type="pres">
      <dgm:prSet presAssocID="{248D0EB8-77DB-40C4-9A61-FE59A03457C4}" presName="horz1" presStyleCnt="0"/>
      <dgm:spPr/>
    </dgm:pt>
    <dgm:pt modelId="{704B9087-F22D-4B9E-BAB9-ADB9157AE854}" type="pres">
      <dgm:prSet presAssocID="{248D0EB8-77DB-40C4-9A61-FE59A03457C4}" presName="tx1" presStyleLbl="revTx" presStyleIdx="1" presStyleCnt="3"/>
      <dgm:spPr/>
    </dgm:pt>
    <dgm:pt modelId="{D81066D9-997C-407B-A2EE-4FBD504A1190}" type="pres">
      <dgm:prSet presAssocID="{248D0EB8-77DB-40C4-9A61-FE59A03457C4}" presName="vert1" presStyleCnt="0"/>
      <dgm:spPr/>
    </dgm:pt>
    <dgm:pt modelId="{DF68FFEC-109A-440F-9225-0D56FC6AF33F}" type="pres">
      <dgm:prSet presAssocID="{8311DBEA-A8D2-4145-BCF7-436365253195}" presName="thickLine" presStyleLbl="alignNode1" presStyleIdx="2" presStyleCnt="3"/>
      <dgm:spPr/>
    </dgm:pt>
    <dgm:pt modelId="{01604790-23ED-41BD-8652-E6A4C49B473B}" type="pres">
      <dgm:prSet presAssocID="{8311DBEA-A8D2-4145-BCF7-436365253195}" presName="horz1" presStyleCnt="0"/>
      <dgm:spPr/>
    </dgm:pt>
    <dgm:pt modelId="{95F556AD-9D92-4627-9151-741D472C0426}" type="pres">
      <dgm:prSet presAssocID="{8311DBEA-A8D2-4145-BCF7-436365253195}" presName="tx1" presStyleLbl="revTx" presStyleIdx="2" presStyleCnt="3"/>
      <dgm:spPr/>
    </dgm:pt>
    <dgm:pt modelId="{652FB6D8-2DD0-4325-9130-4675011B56BE}" type="pres">
      <dgm:prSet presAssocID="{8311DBEA-A8D2-4145-BCF7-436365253195}" presName="vert1" presStyleCnt="0"/>
      <dgm:spPr/>
    </dgm:pt>
  </dgm:ptLst>
  <dgm:cxnLst>
    <dgm:cxn modelId="{6F89CF1B-0432-4EE7-80B6-AB3AD5B4B342}" type="presOf" srcId="{408DE553-0BC6-4889-8D28-7E6E5833B4CD}" destId="{4CB0E86B-3703-4D3A-A061-279625EF08F3}" srcOrd="0" destOrd="0" presId="urn:microsoft.com/office/officeart/2008/layout/LinedList"/>
    <dgm:cxn modelId="{1A353F6A-48DB-4CBB-B25D-2981BEC0A3F4}" srcId="{408DE553-0BC6-4889-8D28-7E6E5833B4CD}" destId="{248D0EB8-77DB-40C4-9A61-FE59A03457C4}" srcOrd="1" destOrd="0" parTransId="{D047C7EE-18E7-4641-86E2-793C6A9DDE3C}" sibTransId="{9DA66B51-1506-4D19-A4C4-56E27F5F358A}"/>
    <dgm:cxn modelId="{2C0DCE6D-D1C2-434A-A5E8-162A251BA0D9}" type="presOf" srcId="{569DF541-5C28-49CC-8B19-15396578039C}" destId="{601DF772-0BF0-4200-8554-85771C7D4488}" srcOrd="0" destOrd="0" presId="urn:microsoft.com/office/officeart/2008/layout/LinedList"/>
    <dgm:cxn modelId="{78DE6573-21DD-4D50-B7DC-F2A4C4F6541A}" type="presOf" srcId="{248D0EB8-77DB-40C4-9A61-FE59A03457C4}" destId="{704B9087-F22D-4B9E-BAB9-ADB9157AE854}" srcOrd="0" destOrd="0" presId="urn:microsoft.com/office/officeart/2008/layout/LinedList"/>
    <dgm:cxn modelId="{8FC66280-9FF4-47C7-99DA-2DFF3CC820B4}" type="presOf" srcId="{8311DBEA-A8D2-4145-BCF7-436365253195}" destId="{95F556AD-9D92-4627-9151-741D472C0426}" srcOrd="0" destOrd="0" presId="urn:microsoft.com/office/officeart/2008/layout/LinedList"/>
    <dgm:cxn modelId="{411A96E7-AD3F-48EB-9570-E5F4F8A3B8DC}" srcId="{408DE553-0BC6-4889-8D28-7E6E5833B4CD}" destId="{569DF541-5C28-49CC-8B19-15396578039C}" srcOrd="0" destOrd="0" parTransId="{5329AF58-EA46-4720-88DF-7DEDDC6B6C34}" sibTransId="{B6B8E119-82D3-4003-8F72-57A2223EBEF7}"/>
    <dgm:cxn modelId="{06EA95F7-4D84-4B2E-8768-613857A72AC6}" srcId="{408DE553-0BC6-4889-8D28-7E6E5833B4CD}" destId="{8311DBEA-A8D2-4145-BCF7-436365253195}" srcOrd="2" destOrd="0" parTransId="{4217B40D-D53B-4AC1-BA4E-8B38EFF727A2}" sibTransId="{803A31F9-681D-4137-AF75-EF0D7C4C570A}"/>
    <dgm:cxn modelId="{3DDB18ED-9465-45DB-B948-CAB881634FA0}" type="presParOf" srcId="{4CB0E86B-3703-4D3A-A061-279625EF08F3}" destId="{7E7D3641-86C0-4D06-B0D0-B1648E86719B}" srcOrd="0" destOrd="0" presId="urn:microsoft.com/office/officeart/2008/layout/LinedList"/>
    <dgm:cxn modelId="{515BA9D3-FD22-446C-99F7-F481305126EF}" type="presParOf" srcId="{4CB0E86B-3703-4D3A-A061-279625EF08F3}" destId="{3E409BA6-36EA-4FCA-AB72-686ACEFFA76E}" srcOrd="1" destOrd="0" presId="urn:microsoft.com/office/officeart/2008/layout/LinedList"/>
    <dgm:cxn modelId="{063B6929-EA19-49F8-A0AC-C080BB875110}" type="presParOf" srcId="{3E409BA6-36EA-4FCA-AB72-686ACEFFA76E}" destId="{601DF772-0BF0-4200-8554-85771C7D4488}" srcOrd="0" destOrd="0" presId="urn:microsoft.com/office/officeart/2008/layout/LinedList"/>
    <dgm:cxn modelId="{3A721CB0-AFF8-4342-A196-5D2D18029A94}" type="presParOf" srcId="{3E409BA6-36EA-4FCA-AB72-686ACEFFA76E}" destId="{08DF9253-A9E1-46D2-8749-97CB04A94C20}" srcOrd="1" destOrd="0" presId="urn:microsoft.com/office/officeart/2008/layout/LinedList"/>
    <dgm:cxn modelId="{7CBD5DF3-55D7-434C-B6FE-87D9A85281E3}" type="presParOf" srcId="{4CB0E86B-3703-4D3A-A061-279625EF08F3}" destId="{BB1ADEBE-2114-4535-991F-815D3CA47AF4}" srcOrd="2" destOrd="0" presId="urn:microsoft.com/office/officeart/2008/layout/LinedList"/>
    <dgm:cxn modelId="{2EBDB93B-5BB0-4849-968F-74A845AD6B82}" type="presParOf" srcId="{4CB0E86B-3703-4D3A-A061-279625EF08F3}" destId="{91BAF539-F77D-4672-8AF8-0C5183B92E38}" srcOrd="3" destOrd="0" presId="urn:microsoft.com/office/officeart/2008/layout/LinedList"/>
    <dgm:cxn modelId="{CA5F7149-E8A2-4598-9B87-F85400107E80}" type="presParOf" srcId="{91BAF539-F77D-4672-8AF8-0C5183B92E38}" destId="{704B9087-F22D-4B9E-BAB9-ADB9157AE854}" srcOrd="0" destOrd="0" presId="urn:microsoft.com/office/officeart/2008/layout/LinedList"/>
    <dgm:cxn modelId="{CA406700-AC98-4347-83FC-4554A9C1BBC9}" type="presParOf" srcId="{91BAF539-F77D-4672-8AF8-0C5183B92E38}" destId="{D81066D9-997C-407B-A2EE-4FBD504A1190}" srcOrd="1" destOrd="0" presId="urn:microsoft.com/office/officeart/2008/layout/LinedList"/>
    <dgm:cxn modelId="{F7A17F30-ADFC-41C9-99DF-51C2F0B94F88}" type="presParOf" srcId="{4CB0E86B-3703-4D3A-A061-279625EF08F3}" destId="{DF68FFEC-109A-440F-9225-0D56FC6AF33F}" srcOrd="4" destOrd="0" presId="urn:microsoft.com/office/officeart/2008/layout/LinedList"/>
    <dgm:cxn modelId="{906D2B7B-ECD2-4FF7-A19B-8D472E388DCF}" type="presParOf" srcId="{4CB0E86B-3703-4D3A-A061-279625EF08F3}" destId="{01604790-23ED-41BD-8652-E6A4C49B473B}" srcOrd="5" destOrd="0" presId="urn:microsoft.com/office/officeart/2008/layout/LinedList"/>
    <dgm:cxn modelId="{230A8D2A-C477-42F9-9A78-32D586A5C3B1}" type="presParOf" srcId="{01604790-23ED-41BD-8652-E6A4C49B473B}" destId="{95F556AD-9D92-4627-9151-741D472C0426}" srcOrd="0" destOrd="0" presId="urn:microsoft.com/office/officeart/2008/layout/LinedList"/>
    <dgm:cxn modelId="{0066AFE9-8A60-4103-9C21-BAD0164503F6}" type="presParOf" srcId="{01604790-23ED-41BD-8652-E6A4C49B473B}" destId="{652FB6D8-2DD0-4325-9130-4675011B56B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FD3618-7E3B-4ED1-9008-7D1FF6C43B4A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E029420-5578-4267-8A93-4B81D2B069E7}">
      <dgm:prSet/>
      <dgm:spPr/>
      <dgm:t>
        <a:bodyPr/>
        <a:lstStyle/>
        <a:p>
          <a:r>
            <a:rPr lang="en-US"/>
            <a:t>1973. </a:t>
          </a:r>
          <a:r>
            <a:rPr lang="en-US" err="1"/>
            <a:t>na</a:t>
          </a:r>
          <a:r>
            <a:rPr lang="en-US"/>
            <a:t> </a:t>
          </a:r>
          <a:r>
            <a:rPr lang="en-US" err="1"/>
            <a:t>Havajima</a:t>
          </a:r>
          <a:r>
            <a:rPr lang="en-US"/>
            <a:t> </a:t>
          </a:r>
          <a:r>
            <a:rPr lang="en-US" err="1"/>
            <a:t>sedam</a:t>
          </a:r>
          <a:r>
            <a:rPr lang="en-US"/>
            <a:t> </a:t>
          </a:r>
          <a:r>
            <a:rPr lang="en-US" err="1"/>
            <a:t>računala</a:t>
          </a:r>
          <a:r>
            <a:rPr lang="en-US"/>
            <a:t> </a:t>
          </a:r>
          <a:r>
            <a:rPr lang="en-US" err="1"/>
            <a:t>na</a:t>
          </a:r>
          <a:r>
            <a:rPr lang="en-US"/>
            <a:t> </a:t>
          </a:r>
          <a:r>
            <a:rPr lang="en-US" err="1"/>
            <a:t>četiri</a:t>
          </a:r>
          <a:r>
            <a:rPr lang="en-US"/>
            <a:t> </a:t>
          </a:r>
          <a:r>
            <a:rPr lang="en-US" err="1"/>
            <a:t>otoka</a:t>
          </a:r>
          <a:r>
            <a:rPr lang="en-US"/>
            <a:t> </a:t>
          </a:r>
          <a:r>
            <a:rPr lang="en-US" err="1"/>
            <a:t>povezano</a:t>
          </a:r>
          <a:r>
            <a:rPr lang="en-US"/>
            <a:t> je u </a:t>
          </a:r>
          <a:r>
            <a:rPr lang="en-US" err="1"/>
            <a:t>mrežu</a:t>
          </a:r>
          <a:r>
            <a:rPr lang="en-US"/>
            <a:t> </a:t>
          </a:r>
          <a:r>
            <a:rPr lang="en-US" err="1"/>
            <a:t>koja</a:t>
          </a:r>
          <a:r>
            <a:rPr lang="en-US"/>
            <a:t> se </a:t>
          </a:r>
          <a:r>
            <a:rPr lang="en-US" err="1"/>
            <a:t>koristila</a:t>
          </a:r>
          <a:r>
            <a:rPr lang="en-US"/>
            <a:t> </a:t>
          </a:r>
          <a:r>
            <a:rPr lang="en-US" err="1"/>
            <a:t>radiokanalima</a:t>
          </a:r>
          <a:r>
            <a:rPr lang="en-US"/>
            <a:t> za </a:t>
          </a:r>
          <a:r>
            <a:rPr lang="en-US" err="1"/>
            <a:t>komunikaciju</a:t>
          </a:r>
          <a:r>
            <a:rPr lang="en-US"/>
            <a:t> – </a:t>
          </a:r>
          <a:r>
            <a:rPr lang="en-US" b="1"/>
            <a:t>PRNet</a:t>
          </a:r>
          <a:r>
            <a:rPr lang="en-US"/>
            <a:t> (1.uspješna </a:t>
          </a:r>
          <a:r>
            <a:rPr lang="en-US" err="1"/>
            <a:t>bežična</a:t>
          </a:r>
          <a:r>
            <a:rPr lang="en-US"/>
            <a:t> </a:t>
          </a:r>
          <a:r>
            <a:rPr lang="en-US" err="1"/>
            <a:t>mreža</a:t>
          </a:r>
          <a:r>
            <a:rPr lang="en-US"/>
            <a:t>)</a:t>
          </a:r>
        </a:p>
      </dgm:t>
    </dgm:pt>
    <dgm:pt modelId="{56138A16-20A2-442B-91AE-8D26BAAC420A}" type="parTrans" cxnId="{32E6B7A7-AA8B-4B08-9F6F-CB30711D6AA3}">
      <dgm:prSet/>
      <dgm:spPr/>
      <dgm:t>
        <a:bodyPr/>
        <a:lstStyle/>
        <a:p>
          <a:endParaRPr lang="en-US"/>
        </a:p>
      </dgm:t>
    </dgm:pt>
    <dgm:pt modelId="{5B34896C-33D2-4D94-9B4A-7C9DD4F7CA0D}" type="sibTrans" cxnId="{32E6B7A7-AA8B-4B08-9F6F-CB30711D6AA3}">
      <dgm:prSet/>
      <dgm:spPr/>
      <dgm:t>
        <a:bodyPr/>
        <a:lstStyle/>
        <a:p>
          <a:endParaRPr lang="en-US"/>
        </a:p>
      </dgm:t>
    </dgm:pt>
    <dgm:pt modelId="{E7FDA44B-63FF-4AC3-99DE-DC5E0DB59126}">
      <dgm:prSet/>
      <dgm:spPr/>
      <dgm:t>
        <a:bodyPr/>
        <a:lstStyle/>
        <a:p>
          <a:r>
            <a:rPr lang="en-US"/>
            <a:t>1973. </a:t>
          </a:r>
          <a:r>
            <a:rPr lang="en-US" err="1"/>
            <a:t>satelitskom</a:t>
          </a:r>
          <a:r>
            <a:rPr lang="en-US"/>
            <a:t> </a:t>
          </a:r>
          <a:r>
            <a:rPr lang="en-US" err="1"/>
            <a:t>su</a:t>
          </a:r>
          <a:r>
            <a:rPr lang="en-US"/>
            <a:t> </a:t>
          </a:r>
          <a:r>
            <a:rPr lang="en-US" err="1"/>
            <a:t>vezom</a:t>
          </a:r>
          <a:r>
            <a:rPr lang="en-US"/>
            <a:t> </a:t>
          </a:r>
          <a:r>
            <a:rPr lang="en-US" err="1"/>
            <a:t>povezana</a:t>
          </a:r>
          <a:r>
            <a:rPr lang="en-US"/>
            <a:t> </a:t>
          </a:r>
          <a:r>
            <a:rPr lang="en-US" err="1"/>
            <a:t>računala</a:t>
          </a:r>
          <a:r>
            <a:rPr lang="en-US"/>
            <a:t> </a:t>
          </a:r>
          <a:r>
            <a:rPr lang="en-US" err="1"/>
            <a:t>na</a:t>
          </a:r>
          <a:r>
            <a:rPr lang="en-US"/>
            <a:t> </a:t>
          </a:r>
          <a:r>
            <a:rPr lang="en-US" err="1"/>
            <a:t>sveučilištima</a:t>
          </a:r>
          <a:r>
            <a:rPr lang="en-US"/>
            <a:t> u </a:t>
          </a:r>
          <a:r>
            <a:rPr lang="en-US" err="1"/>
            <a:t>Londonu</a:t>
          </a:r>
          <a:r>
            <a:rPr lang="en-US"/>
            <a:t> </a:t>
          </a:r>
          <a:r>
            <a:rPr lang="en-US" err="1"/>
            <a:t>i</a:t>
          </a:r>
          <a:r>
            <a:rPr lang="en-US"/>
            <a:t> </a:t>
          </a:r>
          <a:r>
            <a:rPr lang="en-US" err="1"/>
            <a:t>Havajima</a:t>
          </a:r>
          <a:r>
            <a:rPr lang="en-US"/>
            <a:t> (</a:t>
          </a:r>
          <a:r>
            <a:rPr lang="en-US" b="1" err="1"/>
            <a:t>SATNet</a:t>
          </a:r>
          <a:r>
            <a:rPr lang="en-US"/>
            <a:t> </a:t>
          </a:r>
          <a:r>
            <a:rPr lang="en-US" err="1"/>
            <a:t>mreža</a:t>
          </a:r>
          <a:r>
            <a:rPr lang="en-US"/>
            <a:t>)</a:t>
          </a:r>
        </a:p>
      </dgm:t>
    </dgm:pt>
    <dgm:pt modelId="{C86EE56D-DA0C-4DB5-A84D-3CCF90107860}" type="parTrans" cxnId="{C7DCB486-3A65-40D1-BC64-5EB5BFE6BF6A}">
      <dgm:prSet/>
      <dgm:spPr/>
      <dgm:t>
        <a:bodyPr/>
        <a:lstStyle/>
        <a:p>
          <a:endParaRPr lang="en-US"/>
        </a:p>
      </dgm:t>
    </dgm:pt>
    <dgm:pt modelId="{5C3A1427-BCE4-4466-BB09-16D4EA4CC22E}" type="sibTrans" cxnId="{C7DCB486-3A65-40D1-BC64-5EB5BFE6BF6A}">
      <dgm:prSet/>
      <dgm:spPr/>
      <dgm:t>
        <a:bodyPr/>
        <a:lstStyle/>
        <a:p>
          <a:endParaRPr lang="en-US"/>
        </a:p>
      </dgm:t>
    </dgm:pt>
    <dgm:pt modelId="{55993F32-4890-4AD5-BFA7-DC22E7CA83AC}">
      <dgm:prSet phldr="0"/>
      <dgm:spPr/>
      <dgm:t>
        <a:bodyPr/>
        <a:lstStyle/>
        <a:p>
          <a:r>
            <a:rPr lang="en-US">
              <a:latin typeface="Calibri Light" panose="020F0302020204030204"/>
              <a:cs typeface="Calibri Light" panose="020F0302020204030204"/>
            </a:rPr>
            <a:t>1977</a:t>
          </a:r>
          <a:r>
            <a:rPr lang="en-US"/>
            <a:t>. demonstrirano je povezivanje različitih vrsta mreža – povezane su ARPANet, PRNet i SATNet</a:t>
          </a:r>
          <a:endParaRPr lang="en-US">
            <a:latin typeface="Calibri Light" panose="020F0302020204030204"/>
          </a:endParaRPr>
        </a:p>
      </dgm:t>
    </dgm:pt>
    <dgm:pt modelId="{CE2DE42D-6A0B-45E4-8280-F2A6E562C0F7}" type="parTrans" cxnId="{3DBF7BE5-7FCD-450F-B1DF-03F65771D78D}">
      <dgm:prSet/>
      <dgm:spPr/>
    </dgm:pt>
    <dgm:pt modelId="{582CA9BC-EC64-4787-A4EC-FE8FFFC5EB45}" type="sibTrans" cxnId="{3DBF7BE5-7FCD-450F-B1DF-03F65771D78D}">
      <dgm:prSet/>
      <dgm:spPr/>
      <dgm:t>
        <a:bodyPr/>
        <a:lstStyle/>
        <a:p>
          <a:endParaRPr lang="en-US"/>
        </a:p>
      </dgm:t>
    </dgm:pt>
    <dgm:pt modelId="{3E4F934D-E77D-416D-9F74-50B7FA3215F2}" type="pres">
      <dgm:prSet presAssocID="{0AFD3618-7E3B-4ED1-9008-7D1FF6C43B4A}" presName="vert0" presStyleCnt="0">
        <dgm:presLayoutVars>
          <dgm:dir/>
          <dgm:animOne val="branch"/>
          <dgm:animLvl val="lvl"/>
        </dgm:presLayoutVars>
      </dgm:prSet>
      <dgm:spPr/>
    </dgm:pt>
    <dgm:pt modelId="{98378457-2749-40C9-8E9A-C7D4D0C24FC5}" type="pres">
      <dgm:prSet presAssocID="{AE029420-5578-4267-8A93-4B81D2B069E7}" presName="thickLine" presStyleLbl="alignNode1" presStyleIdx="0" presStyleCnt="3"/>
      <dgm:spPr/>
    </dgm:pt>
    <dgm:pt modelId="{CC60A619-6AFB-4BAE-8EC4-8024A6870817}" type="pres">
      <dgm:prSet presAssocID="{AE029420-5578-4267-8A93-4B81D2B069E7}" presName="horz1" presStyleCnt="0"/>
      <dgm:spPr/>
    </dgm:pt>
    <dgm:pt modelId="{0AE8ED48-9371-4CE1-8140-315D02A5468F}" type="pres">
      <dgm:prSet presAssocID="{AE029420-5578-4267-8A93-4B81D2B069E7}" presName="tx1" presStyleLbl="revTx" presStyleIdx="0" presStyleCnt="3"/>
      <dgm:spPr/>
    </dgm:pt>
    <dgm:pt modelId="{08EA5AA3-9783-47F7-84C9-A801F9FB9429}" type="pres">
      <dgm:prSet presAssocID="{AE029420-5578-4267-8A93-4B81D2B069E7}" presName="vert1" presStyleCnt="0"/>
      <dgm:spPr/>
    </dgm:pt>
    <dgm:pt modelId="{09224588-3D80-4BAB-B30A-94718477A78F}" type="pres">
      <dgm:prSet presAssocID="{E7FDA44B-63FF-4AC3-99DE-DC5E0DB59126}" presName="thickLine" presStyleLbl="alignNode1" presStyleIdx="1" presStyleCnt="3"/>
      <dgm:spPr/>
    </dgm:pt>
    <dgm:pt modelId="{BD67A37E-99F7-4F2B-A952-FEFD160120D9}" type="pres">
      <dgm:prSet presAssocID="{E7FDA44B-63FF-4AC3-99DE-DC5E0DB59126}" presName="horz1" presStyleCnt="0"/>
      <dgm:spPr/>
    </dgm:pt>
    <dgm:pt modelId="{195D5A56-0B73-4E88-89AD-7D9D663C8495}" type="pres">
      <dgm:prSet presAssocID="{E7FDA44B-63FF-4AC3-99DE-DC5E0DB59126}" presName="tx1" presStyleLbl="revTx" presStyleIdx="1" presStyleCnt="3"/>
      <dgm:spPr/>
    </dgm:pt>
    <dgm:pt modelId="{DE90A0C2-37DF-40F8-BE20-428629BCD341}" type="pres">
      <dgm:prSet presAssocID="{E7FDA44B-63FF-4AC3-99DE-DC5E0DB59126}" presName="vert1" presStyleCnt="0"/>
      <dgm:spPr/>
    </dgm:pt>
    <dgm:pt modelId="{A95FB42D-A019-4A9B-997B-E8D21579433C}" type="pres">
      <dgm:prSet presAssocID="{55993F32-4890-4AD5-BFA7-DC22E7CA83AC}" presName="thickLine" presStyleLbl="alignNode1" presStyleIdx="2" presStyleCnt="3"/>
      <dgm:spPr/>
    </dgm:pt>
    <dgm:pt modelId="{7AB254FF-BE10-4A5C-BE95-CD78E35902BB}" type="pres">
      <dgm:prSet presAssocID="{55993F32-4890-4AD5-BFA7-DC22E7CA83AC}" presName="horz1" presStyleCnt="0"/>
      <dgm:spPr/>
    </dgm:pt>
    <dgm:pt modelId="{C9BB6851-DD78-4A39-BB36-A81FD4BD888A}" type="pres">
      <dgm:prSet presAssocID="{55993F32-4890-4AD5-BFA7-DC22E7CA83AC}" presName="tx1" presStyleLbl="revTx" presStyleIdx="2" presStyleCnt="3"/>
      <dgm:spPr/>
    </dgm:pt>
    <dgm:pt modelId="{3D18341F-9D37-4BCF-8050-51F6AB53CF23}" type="pres">
      <dgm:prSet presAssocID="{55993F32-4890-4AD5-BFA7-DC22E7CA83AC}" presName="vert1" presStyleCnt="0"/>
      <dgm:spPr/>
    </dgm:pt>
  </dgm:ptLst>
  <dgm:cxnLst>
    <dgm:cxn modelId="{3B088363-DA2B-49CE-B156-B193972195AF}" type="presOf" srcId="{0AFD3618-7E3B-4ED1-9008-7D1FF6C43B4A}" destId="{3E4F934D-E77D-416D-9F74-50B7FA3215F2}" srcOrd="0" destOrd="0" presId="urn:microsoft.com/office/officeart/2008/layout/LinedList"/>
    <dgm:cxn modelId="{D28C6E6D-F6D2-4A86-B76A-B91B53069CD3}" type="presOf" srcId="{55993F32-4890-4AD5-BFA7-DC22E7CA83AC}" destId="{C9BB6851-DD78-4A39-BB36-A81FD4BD888A}" srcOrd="0" destOrd="0" presId="urn:microsoft.com/office/officeart/2008/layout/LinedList"/>
    <dgm:cxn modelId="{C7DCB486-3A65-40D1-BC64-5EB5BFE6BF6A}" srcId="{0AFD3618-7E3B-4ED1-9008-7D1FF6C43B4A}" destId="{E7FDA44B-63FF-4AC3-99DE-DC5E0DB59126}" srcOrd="1" destOrd="0" parTransId="{C86EE56D-DA0C-4DB5-A84D-3CCF90107860}" sibTransId="{5C3A1427-BCE4-4466-BB09-16D4EA4CC22E}"/>
    <dgm:cxn modelId="{32E6B7A7-AA8B-4B08-9F6F-CB30711D6AA3}" srcId="{0AFD3618-7E3B-4ED1-9008-7D1FF6C43B4A}" destId="{AE029420-5578-4267-8A93-4B81D2B069E7}" srcOrd="0" destOrd="0" parTransId="{56138A16-20A2-442B-91AE-8D26BAAC420A}" sibTransId="{5B34896C-33D2-4D94-9B4A-7C9DD4F7CA0D}"/>
    <dgm:cxn modelId="{E90F9FBB-AE10-464B-BC34-64D8C9790024}" type="presOf" srcId="{E7FDA44B-63FF-4AC3-99DE-DC5E0DB59126}" destId="{195D5A56-0B73-4E88-89AD-7D9D663C8495}" srcOrd="0" destOrd="0" presId="urn:microsoft.com/office/officeart/2008/layout/LinedList"/>
    <dgm:cxn modelId="{3DBF7BE5-7FCD-450F-B1DF-03F65771D78D}" srcId="{0AFD3618-7E3B-4ED1-9008-7D1FF6C43B4A}" destId="{55993F32-4890-4AD5-BFA7-DC22E7CA83AC}" srcOrd="2" destOrd="0" parTransId="{CE2DE42D-6A0B-45E4-8280-F2A6E562C0F7}" sibTransId="{582CA9BC-EC64-4787-A4EC-FE8FFFC5EB45}"/>
    <dgm:cxn modelId="{778695EE-D6C7-4B11-B896-8F3932FEB7EA}" type="presOf" srcId="{AE029420-5578-4267-8A93-4B81D2B069E7}" destId="{0AE8ED48-9371-4CE1-8140-315D02A5468F}" srcOrd="0" destOrd="0" presId="urn:microsoft.com/office/officeart/2008/layout/LinedList"/>
    <dgm:cxn modelId="{E00281C3-A3CB-49F5-9471-DE07BDBE83FF}" type="presParOf" srcId="{3E4F934D-E77D-416D-9F74-50B7FA3215F2}" destId="{98378457-2749-40C9-8E9A-C7D4D0C24FC5}" srcOrd="0" destOrd="0" presId="urn:microsoft.com/office/officeart/2008/layout/LinedList"/>
    <dgm:cxn modelId="{CF29C5F8-115E-46E7-8EE7-D2EB763C39E6}" type="presParOf" srcId="{3E4F934D-E77D-416D-9F74-50B7FA3215F2}" destId="{CC60A619-6AFB-4BAE-8EC4-8024A6870817}" srcOrd="1" destOrd="0" presId="urn:microsoft.com/office/officeart/2008/layout/LinedList"/>
    <dgm:cxn modelId="{3D2784CA-A8DD-4CFA-9CA6-867477DAEBA3}" type="presParOf" srcId="{CC60A619-6AFB-4BAE-8EC4-8024A6870817}" destId="{0AE8ED48-9371-4CE1-8140-315D02A5468F}" srcOrd="0" destOrd="0" presId="urn:microsoft.com/office/officeart/2008/layout/LinedList"/>
    <dgm:cxn modelId="{72312E47-8F3C-4F50-81E0-A819D70E80A7}" type="presParOf" srcId="{CC60A619-6AFB-4BAE-8EC4-8024A6870817}" destId="{08EA5AA3-9783-47F7-84C9-A801F9FB9429}" srcOrd="1" destOrd="0" presId="urn:microsoft.com/office/officeart/2008/layout/LinedList"/>
    <dgm:cxn modelId="{735450F6-FB52-4480-A280-989877093603}" type="presParOf" srcId="{3E4F934D-E77D-416D-9F74-50B7FA3215F2}" destId="{09224588-3D80-4BAB-B30A-94718477A78F}" srcOrd="2" destOrd="0" presId="urn:microsoft.com/office/officeart/2008/layout/LinedList"/>
    <dgm:cxn modelId="{DF54EB3E-FAD9-4C3B-B464-2A1DDF206248}" type="presParOf" srcId="{3E4F934D-E77D-416D-9F74-50B7FA3215F2}" destId="{BD67A37E-99F7-4F2B-A952-FEFD160120D9}" srcOrd="3" destOrd="0" presId="urn:microsoft.com/office/officeart/2008/layout/LinedList"/>
    <dgm:cxn modelId="{4FAE756A-D6D9-49A7-8E23-2F8B8ED0548D}" type="presParOf" srcId="{BD67A37E-99F7-4F2B-A952-FEFD160120D9}" destId="{195D5A56-0B73-4E88-89AD-7D9D663C8495}" srcOrd="0" destOrd="0" presId="urn:microsoft.com/office/officeart/2008/layout/LinedList"/>
    <dgm:cxn modelId="{9FFA2206-3B25-4346-BACF-496C15438390}" type="presParOf" srcId="{BD67A37E-99F7-4F2B-A952-FEFD160120D9}" destId="{DE90A0C2-37DF-40F8-BE20-428629BCD341}" srcOrd="1" destOrd="0" presId="urn:microsoft.com/office/officeart/2008/layout/LinedList"/>
    <dgm:cxn modelId="{9DFED7E8-5CE9-4D4D-A64B-649523D23249}" type="presParOf" srcId="{3E4F934D-E77D-416D-9F74-50B7FA3215F2}" destId="{A95FB42D-A019-4A9B-997B-E8D21579433C}" srcOrd="4" destOrd="0" presId="urn:microsoft.com/office/officeart/2008/layout/LinedList"/>
    <dgm:cxn modelId="{4C2F77BF-1A1A-4DEB-8FC8-12A7CB2DE59B}" type="presParOf" srcId="{3E4F934D-E77D-416D-9F74-50B7FA3215F2}" destId="{7AB254FF-BE10-4A5C-BE95-CD78E35902BB}" srcOrd="5" destOrd="0" presId="urn:microsoft.com/office/officeart/2008/layout/LinedList"/>
    <dgm:cxn modelId="{DAE77E1F-06F9-4395-BD64-0973604B26ED}" type="presParOf" srcId="{7AB254FF-BE10-4A5C-BE95-CD78E35902BB}" destId="{C9BB6851-DD78-4A39-BB36-A81FD4BD888A}" srcOrd="0" destOrd="0" presId="urn:microsoft.com/office/officeart/2008/layout/LinedList"/>
    <dgm:cxn modelId="{9A28E0E7-0B4C-4AFA-894C-5E5C4716B857}" type="presParOf" srcId="{7AB254FF-BE10-4A5C-BE95-CD78E35902BB}" destId="{3D18341F-9D37-4BCF-8050-51F6AB53CF2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EC8FB5-5821-4A28-BB61-A9AC2218ECA4}" type="doc">
      <dgm:prSet loTypeId="urn:microsoft.com/office/officeart/2008/layout/LinedList" loCatId="list" qsTypeId="urn:microsoft.com/office/officeart/2005/8/quickstyle/simple1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29DF8DCC-47C6-445F-9911-965E813382EC}">
      <dgm:prSet/>
      <dgm:spPr/>
      <dgm:t>
        <a:bodyPr/>
        <a:lstStyle/>
        <a:p>
          <a:r>
            <a:rPr lang="en-US"/>
            <a:t>međusobno povezani regionalni čvorovi (</a:t>
          </a:r>
          <a:r>
            <a:rPr lang="en-US" i="1"/>
            <a:t>host-ovi</a:t>
          </a:r>
          <a:r>
            <a:rPr lang="en-US"/>
            <a:t>)</a:t>
          </a:r>
        </a:p>
      </dgm:t>
    </dgm:pt>
    <dgm:pt modelId="{5FAB523D-30BD-43A8-8B74-28E911D9B376}" type="parTrans" cxnId="{E3502D0E-0224-4372-A086-6A8193748F1B}">
      <dgm:prSet/>
      <dgm:spPr/>
      <dgm:t>
        <a:bodyPr/>
        <a:lstStyle/>
        <a:p>
          <a:endParaRPr lang="en-US"/>
        </a:p>
      </dgm:t>
    </dgm:pt>
    <dgm:pt modelId="{BA8B1924-DAC2-4915-BBC1-8FCA6E3067E5}" type="sibTrans" cxnId="{E3502D0E-0224-4372-A086-6A8193748F1B}">
      <dgm:prSet/>
      <dgm:spPr/>
      <dgm:t>
        <a:bodyPr/>
        <a:lstStyle/>
        <a:p>
          <a:endParaRPr lang="en-US"/>
        </a:p>
      </dgm:t>
    </dgm:pt>
    <dgm:pt modelId="{BFA61A2C-38F3-48D0-833C-C6F32BA7E319}">
      <dgm:prSet/>
      <dgm:spPr/>
      <dgm:t>
        <a:bodyPr/>
        <a:lstStyle/>
        <a:p>
          <a:r>
            <a:rPr lang="en-US"/>
            <a:t>svaka je manja mreža povezana s najbližim čvorom</a:t>
          </a:r>
        </a:p>
      </dgm:t>
    </dgm:pt>
    <dgm:pt modelId="{579C540F-9C25-4913-AE1D-8EAC34275767}" type="parTrans" cxnId="{35122B51-F841-44BC-BF23-F591C340712C}">
      <dgm:prSet/>
      <dgm:spPr/>
      <dgm:t>
        <a:bodyPr/>
        <a:lstStyle/>
        <a:p>
          <a:endParaRPr lang="en-US"/>
        </a:p>
      </dgm:t>
    </dgm:pt>
    <dgm:pt modelId="{F78EE604-4FE7-4BCA-A4F2-56B06F3A33CC}" type="sibTrans" cxnId="{35122B51-F841-44BC-BF23-F591C340712C}">
      <dgm:prSet/>
      <dgm:spPr/>
      <dgm:t>
        <a:bodyPr/>
        <a:lstStyle/>
        <a:p>
          <a:endParaRPr lang="en-US"/>
        </a:p>
      </dgm:t>
    </dgm:pt>
    <dgm:pt modelId="{B7A63C4E-2821-4AEF-B879-7EDF311B68AC}">
      <dgm:prSet/>
      <dgm:spPr/>
      <dgm:t>
        <a:bodyPr/>
        <a:lstStyle/>
        <a:p>
          <a:r>
            <a:rPr lang="en-US"/>
            <a:t>TCP/IP protokol</a:t>
          </a:r>
        </a:p>
      </dgm:t>
    </dgm:pt>
    <dgm:pt modelId="{15BF0D65-BEDC-47BA-B5C1-3573A5C9B722}" type="parTrans" cxnId="{E5C8C221-A7B8-456C-9F07-0B858583C989}">
      <dgm:prSet/>
      <dgm:spPr/>
      <dgm:t>
        <a:bodyPr/>
        <a:lstStyle/>
        <a:p>
          <a:endParaRPr lang="en-US"/>
        </a:p>
      </dgm:t>
    </dgm:pt>
    <dgm:pt modelId="{863D18EC-D905-474D-8573-39F83A9496FC}" type="sibTrans" cxnId="{E5C8C221-A7B8-456C-9F07-0B858583C989}">
      <dgm:prSet/>
      <dgm:spPr/>
      <dgm:t>
        <a:bodyPr/>
        <a:lstStyle/>
        <a:p>
          <a:endParaRPr lang="en-US"/>
        </a:p>
      </dgm:t>
    </dgm:pt>
    <dgm:pt modelId="{DF80EDA2-01CC-4A3E-B228-0DFE050DB634}">
      <dgm:prSet/>
      <dgm:spPr/>
      <dgm:t>
        <a:bodyPr/>
        <a:lstStyle/>
        <a:p>
          <a:r>
            <a:rPr lang="en-US"/>
            <a:t>paketni prijenos podataka</a:t>
          </a:r>
        </a:p>
      </dgm:t>
    </dgm:pt>
    <dgm:pt modelId="{185A0C75-B318-4D00-B80D-BF7E6E25F1CA}" type="parTrans" cxnId="{2820148A-6894-461B-A966-828A49A06972}">
      <dgm:prSet/>
      <dgm:spPr/>
      <dgm:t>
        <a:bodyPr/>
        <a:lstStyle/>
        <a:p>
          <a:endParaRPr lang="en-US"/>
        </a:p>
      </dgm:t>
    </dgm:pt>
    <dgm:pt modelId="{C40C7B37-7809-4B90-BD27-24C8F7224DD4}" type="sibTrans" cxnId="{2820148A-6894-461B-A966-828A49A06972}">
      <dgm:prSet/>
      <dgm:spPr/>
      <dgm:t>
        <a:bodyPr/>
        <a:lstStyle/>
        <a:p>
          <a:endParaRPr lang="en-US"/>
        </a:p>
      </dgm:t>
    </dgm:pt>
    <dgm:pt modelId="{C956475F-572F-45BE-B595-E9E6EA40756A}" type="pres">
      <dgm:prSet presAssocID="{AFEC8FB5-5821-4A28-BB61-A9AC2218ECA4}" presName="vert0" presStyleCnt="0">
        <dgm:presLayoutVars>
          <dgm:dir/>
          <dgm:animOne val="branch"/>
          <dgm:animLvl val="lvl"/>
        </dgm:presLayoutVars>
      </dgm:prSet>
      <dgm:spPr/>
    </dgm:pt>
    <dgm:pt modelId="{DBA8379C-D399-4CCD-BD4E-0146A3918385}" type="pres">
      <dgm:prSet presAssocID="{29DF8DCC-47C6-445F-9911-965E813382EC}" presName="thickLine" presStyleLbl="alignNode1" presStyleIdx="0" presStyleCnt="4"/>
      <dgm:spPr/>
    </dgm:pt>
    <dgm:pt modelId="{9CE589CF-7535-4BBB-B4B0-2D81151F34E9}" type="pres">
      <dgm:prSet presAssocID="{29DF8DCC-47C6-445F-9911-965E813382EC}" presName="horz1" presStyleCnt="0"/>
      <dgm:spPr/>
    </dgm:pt>
    <dgm:pt modelId="{14FCC1EA-5132-45C2-BEA7-EA0A58F0DAEF}" type="pres">
      <dgm:prSet presAssocID="{29DF8DCC-47C6-445F-9911-965E813382EC}" presName="tx1" presStyleLbl="revTx" presStyleIdx="0" presStyleCnt="4"/>
      <dgm:spPr/>
    </dgm:pt>
    <dgm:pt modelId="{27F40020-7760-40FB-B42C-E4F2665135E7}" type="pres">
      <dgm:prSet presAssocID="{29DF8DCC-47C6-445F-9911-965E813382EC}" presName="vert1" presStyleCnt="0"/>
      <dgm:spPr/>
    </dgm:pt>
    <dgm:pt modelId="{11BBCC87-C332-4BBA-BCD8-3FFBEB1E6206}" type="pres">
      <dgm:prSet presAssocID="{BFA61A2C-38F3-48D0-833C-C6F32BA7E319}" presName="thickLine" presStyleLbl="alignNode1" presStyleIdx="1" presStyleCnt="4"/>
      <dgm:spPr/>
    </dgm:pt>
    <dgm:pt modelId="{1051EF31-7EFE-4E6E-B249-4378BA73BFCB}" type="pres">
      <dgm:prSet presAssocID="{BFA61A2C-38F3-48D0-833C-C6F32BA7E319}" presName="horz1" presStyleCnt="0"/>
      <dgm:spPr/>
    </dgm:pt>
    <dgm:pt modelId="{1BE5FCE4-AB51-4B42-8E2B-BFCBED44DCD3}" type="pres">
      <dgm:prSet presAssocID="{BFA61A2C-38F3-48D0-833C-C6F32BA7E319}" presName="tx1" presStyleLbl="revTx" presStyleIdx="1" presStyleCnt="4"/>
      <dgm:spPr/>
    </dgm:pt>
    <dgm:pt modelId="{0B52B0E7-3622-4353-B4B9-27F05E5FA19F}" type="pres">
      <dgm:prSet presAssocID="{BFA61A2C-38F3-48D0-833C-C6F32BA7E319}" presName="vert1" presStyleCnt="0"/>
      <dgm:spPr/>
    </dgm:pt>
    <dgm:pt modelId="{CE6FE46F-C4DD-4AB5-A911-F24312040A30}" type="pres">
      <dgm:prSet presAssocID="{B7A63C4E-2821-4AEF-B879-7EDF311B68AC}" presName="thickLine" presStyleLbl="alignNode1" presStyleIdx="2" presStyleCnt="4"/>
      <dgm:spPr/>
    </dgm:pt>
    <dgm:pt modelId="{1C583767-F1C9-43AF-817F-ED239F23D609}" type="pres">
      <dgm:prSet presAssocID="{B7A63C4E-2821-4AEF-B879-7EDF311B68AC}" presName="horz1" presStyleCnt="0"/>
      <dgm:spPr/>
    </dgm:pt>
    <dgm:pt modelId="{43A556F3-E9DF-4651-8F5F-B5F0844967F1}" type="pres">
      <dgm:prSet presAssocID="{B7A63C4E-2821-4AEF-B879-7EDF311B68AC}" presName="tx1" presStyleLbl="revTx" presStyleIdx="2" presStyleCnt="4"/>
      <dgm:spPr/>
    </dgm:pt>
    <dgm:pt modelId="{B54DFA5A-6F53-4F42-ADA9-B36288C0EF6B}" type="pres">
      <dgm:prSet presAssocID="{B7A63C4E-2821-4AEF-B879-7EDF311B68AC}" presName="vert1" presStyleCnt="0"/>
      <dgm:spPr/>
    </dgm:pt>
    <dgm:pt modelId="{7496904C-57BE-4477-AC67-B74B9F27A606}" type="pres">
      <dgm:prSet presAssocID="{DF80EDA2-01CC-4A3E-B228-0DFE050DB634}" presName="thickLine" presStyleLbl="alignNode1" presStyleIdx="3" presStyleCnt="4"/>
      <dgm:spPr/>
    </dgm:pt>
    <dgm:pt modelId="{19E2AE73-3228-42BF-B0C8-E962B38C9F7E}" type="pres">
      <dgm:prSet presAssocID="{DF80EDA2-01CC-4A3E-B228-0DFE050DB634}" presName="horz1" presStyleCnt="0"/>
      <dgm:spPr/>
    </dgm:pt>
    <dgm:pt modelId="{39E6A402-25DF-446F-9526-77B4FE7B9487}" type="pres">
      <dgm:prSet presAssocID="{DF80EDA2-01CC-4A3E-B228-0DFE050DB634}" presName="tx1" presStyleLbl="revTx" presStyleIdx="3" presStyleCnt="4"/>
      <dgm:spPr/>
    </dgm:pt>
    <dgm:pt modelId="{681AB7D1-4C35-4420-BF81-745A4F019F67}" type="pres">
      <dgm:prSet presAssocID="{DF80EDA2-01CC-4A3E-B228-0DFE050DB634}" presName="vert1" presStyleCnt="0"/>
      <dgm:spPr/>
    </dgm:pt>
  </dgm:ptLst>
  <dgm:cxnLst>
    <dgm:cxn modelId="{E3502D0E-0224-4372-A086-6A8193748F1B}" srcId="{AFEC8FB5-5821-4A28-BB61-A9AC2218ECA4}" destId="{29DF8DCC-47C6-445F-9911-965E813382EC}" srcOrd="0" destOrd="0" parTransId="{5FAB523D-30BD-43A8-8B74-28E911D9B376}" sibTransId="{BA8B1924-DAC2-4915-BBC1-8FCA6E3067E5}"/>
    <dgm:cxn modelId="{D6D88210-3932-4D3E-B9B2-0F04B1ECA61C}" type="presOf" srcId="{B7A63C4E-2821-4AEF-B879-7EDF311B68AC}" destId="{43A556F3-E9DF-4651-8F5F-B5F0844967F1}" srcOrd="0" destOrd="0" presId="urn:microsoft.com/office/officeart/2008/layout/LinedList"/>
    <dgm:cxn modelId="{04F3E811-6060-4878-85D9-787B72158B66}" type="presOf" srcId="{BFA61A2C-38F3-48D0-833C-C6F32BA7E319}" destId="{1BE5FCE4-AB51-4B42-8E2B-BFCBED44DCD3}" srcOrd="0" destOrd="0" presId="urn:microsoft.com/office/officeart/2008/layout/LinedList"/>
    <dgm:cxn modelId="{CCC58713-A6E3-4C17-9328-D6AA68389B3A}" type="presOf" srcId="{DF80EDA2-01CC-4A3E-B228-0DFE050DB634}" destId="{39E6A402-25DF-446F-9526-77B4FE7B9487}" srcOrd="0" destOrd="0" presId="urn:microsoft.com/office/officeart/2008/layout/LinedList"/>
    <dgm:cxn modelId="{E5C8C221-A7B8-456C-9F07-0B858583C989}" srcId="{AFEC8FB5-5821-4A28-BB61-A9AC2218ECA4}" destId="{B7A63C4E-2821-4AEF-B879-7EDF311B68AC}" srcOrd="2" destOrd="0" parTransId="{15BF0D65-BEDC-47BA-B5C1-3573A5C9B722}" sibTransId="{863D18EC-D905-474D-8573-39F83A9496FC}"/>
    <dgm:cxn modelId="{35122B51-F841-44BC-BF23-F591C340712C}" srcId="{AFEC8FB5-5821-4A28-BB61-A9AC2218ECA4}" destId="{BFA61A2C-38F3-48D0-833C-C6F32BA7E319}" srcOrd="1" destOrd="0" parTransId="{579C540F-9C25-4913-AE1D-8EAC34275767}" sibTransId="{F78EE604-4FE7-4BCA-A4F2-56B06F3A33CC}"/>
    <dgm:cxn modelId="{2820148A-6894-461B-A966-828A49A06972}" srcId="{AFEC8FB5-5821-4A28-BB61-A9AC2218ECA4}" destId="{DF80EDA2-01CC-4A3E-B228-0DFE050DB634}" srcOrd="3" destOrd="0" parTransId="{185A0C75-B318-4D00-B80D-BF7E6E25F1CA}" sibTransId="{C40C7B37-7809-4B90-BD27-24C8F7224DD4}"/>
    <dgm:cxn modelId="{2BBD5ECD-F9E9-4CE8-A064-F094F25D318C}" type="presOf" srcId="{29DF8DCC-47C6-445F-9911-965E813382EC}" destId="{14FCC1EA-5132-45C2-BEA7-EA0A58F0DAEF}" srcOrd="0" destOrd="0" presId="urn:microsoft.com/office/officeart/2008/layout/LinedList"/>
    <dgm:cxn modelId="{9A37B9F8-AEAA-4BDA-97CA-31B4CE6F79A0}" type="presOf" srcId="{AFEC8FB5-5821-4A28-BB61-A9AC2218ECA4}" destId="{C956475F-572F-45BE-B595-E9E6EA40756A}" srcOrd="0" destOrd="0" presId="urn:microsoft.com/office/officeart/2008/layout/LinedList"/>
    <dgm:cxn modelId="{B98B15CF-3D3E-474D-82D9-33A394C33CB4}" type="presParOf" srcId="{C956475F-572F-45BE-B595-E9E6EA40756A}" destId="{DBA8379C-D399-4CCD-BD4E-0146A3918385}" srcOrd="0" destOrd="0" presId="urn:microsoft.com/office/officeart/2008/layout/LinedList"/>
    <dgm:cxn modelId="{82BDDC7A-275F-43F8-8D63-559C7B5A08B1}" type="presParOf" srcId="{C956475F-572F-45BE-B595-E9E6EA40756A}" destId="{9CE589CF-7535-4BBB-B4B0-2D81151F34E9}" srcOrd="1" destOrd="0" presId="urn:microsoft.com/office/officeart/2008/layout/LinedList"/>
    <dgm:cxn modelId="{A1DFF1B0-961D-42D9-9ECC-B21140D11D52}" type="presParOf" srcId="{9CE589CF-7535-4BBB-B4B0-2D81151F34E9}" destId="{14FCC1EA-5132-45C2-BEA7-EA0A58F0DAEF}" srcOrd="0" destOrd="0" presId="urn:microsoft.com/office/officeart/2008/layout/LinedList"/>
    <dgm:cxn modelId="{D354FB9A-1F76-4165-813E-6CADA192A33A}" type="presParOf" srcId="{9CE589CF-7535-4BBB-B4B0-2D81151F34E9}" destId="{27F40020-7760-40FB-B42C-E4F2665135E7}" srcOrd="1" destOrd="0" presId="urn:microsoft.com/office/officeart/2008/layout/LinedList"/>
    <dgm:cxn modelId="{40248894-F3FC-4D9D-A95A-D86C99B5326B}" type="presParOf" srcId="{C956475F-572F-45BE-B595-E9E6EA40756A}" destId="{11BBCC87-C332-4BBA-BCD8-3FFBEB1E6206}" srcOrd="2" destOrd="0" presId="urn:microsoft.com/office/officeart/2008/layout/LinedList"/>
    <dgm:cxn modelId="{718AD7E6-D69F-4F03-B21C-E9BA681C87C1}" type="presParOf" srcId="{C956475F-572F-45BE-B595-E9E6EA40756A}" destId="{1051EF31-7EFE-4E6E-B249-4378BA73BFCB}" srcOrd="3" destOrd="0" presId="urn:microsoft.com/office/officeart/2008/layout/LinedList"/>
    <dgm:cxn modelId="{882AF20A-8785-43A0-BE60-CEF95B9A57C5}" type="presParOf" srcId="{1051EF31-7EFE-4E6E-B249-4378BA73BFCB}" destId="{1BE5FCE4-AB51-4B42-8E2B-BFCBED44DCD3}" srcOrd="0" destOrd="0" presId="urn:microsoft.com/office/officeart/2008/layout/LinedList"/>
    <dgm:cxn modelId="{46D9D5EF-3437-41B9-9DD6-8712FA93BBD1}" type="presParOf" srcId="{1051EF31-7EFE-4E6E-B249-4378BA73BFCB}" destId="{0B52B0E7-3622-4353-B4B9-27F05E5FA19F}" srcOrd="1" destOrd="0" presId="urn:microsoft.com/office/officeart/2008/layout/LinedList"/>
    <dgm:cxn modelId="{9C353188-3636-424D-A159-78951E1EC31F}" type="presParOf" srcId="{C956475F-572F-45BE-B595-E9E6EA40756A}" destId="{CE6FE46F-C4DD-4AB5-A911-F24312040A30}" srcOrd="4" destOrd="0" presId="urn:microsoft.com/office/officeart/2008/layout/LinedList"/>
    <dgm:cxn modelId="{F6A6266E-4B00-4F09-8604-2CA2898B546E}" type="presParOf" srcId="{C956475F-572F-45BE-B595-E9E6EA40756A}" destId="{1C583767-F1C9-43AF-817F-ED239F23D609}" srcOrd="5" destOrd="0" presId="urn:microsoft.com/office/officeart/2008/layout/LinedList"/>
    <dgm:cxn modelId="{03665775-FD91-42B4-B7E1-661392EE1FDF}" type="presParOf" srcId="{1C583767-F1C9-43AF-817F-ED239F23D609}" destId="{43A556F3-E9DF-4651-8F5F-B5F0844967F1}" srcOrd="0" destOrd="0" presId="urn:microsoft.com/office/officeart/2008/layout/LinedList"/>
    <dgm:cxn modelId="{1A6949FB-E0E0-4E1D-8BBA-BA3DC19855BF}" type="presParOf" srcId="{1C583767-F1C9-43AF-817F-ED239F23D609}" destId="{B54DFA5A-6F53-4F42-ADA9-B36288C0EF6B}" srcOrd="1" destOrd="0" presId="urn:microsoft.com/office/officeart/2008/layout/LinedList"/>
    <dgm:cxn modelId="{3297F330-A918-4405-9027-FFFA2F76CF95}" type="presParOf" srcId="{C956475F-572F-45BE-B595-E9E6EA40756A}" destId="{7496904C-57BE-4477-AC67-B74B9F27A606}" srcOrd="6" destOrd="0" presId="urn:microsoft.com/office/officeart/2008/layout/LinedList"/>
    <dgm:cxn modelId="{02CB4931-00AA-43D3-925D-62BE035FC52E}" type="presParOf" srcId="{C956475F-572F-45BE-B595-E9E6EA40756A}" destId="{19E2AE73-3228-42BF-B0C8-E962B38C9F7E}" srcOrd="7" destOrd="0" presId="urn:microsoft.com/office/officeart/2008/layout/LinedList"/>
    <dgm:cxn modelId="{7E8302E5-67E4-43D8-A62E-C96A30FF2F61}" type="presParOf" srcId="{19E2AE73-3228-42BF-B0C8-E962B38C9F7E}" destId="{39E6A402-25DF-446F-9526-77B4FE7B9487}" srcOrd="0" destOrd="0" presId="urn:microsoft.com/office/officeart/2008/layout/LinedList"/>
    <dgm:cxn modelId="{EC874608-871F-40BA-92EE-D5AE401B5677}" type="presParOf" srcId="{19E2AE73-3228-42BF-B0C8-E962B38C9F7E}" destId="{681AB7D1-4C35-4420-BF81-745A4F019F6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7B349BE-5617-4A67-A221-4446445DDFBC}" type="doc">
      <dgm:prSet loTypeId="urn:microsoft.com/office/officeart/2008/layout/LinedList" loCatId="list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37DA8474-B046-4136-B73B-AAC234877D8B}">
      <dgm:prSet/>
      <dgm:spPr/>
      <dgm:t>
        <a:bodyPr/>
        <a:lstStyle/>
        <a:p>
          <a:r>
            <a:rPr lang="en-US" b="1"/>
            <a:t>E-mail </a:t>
          </a:r>
          <a:r>
            <a:rPr lang="en-US"/>
            <a:t>– </a:t>
          </a:r>
          <a:r>
            <a:rPr lang="en-US" err="1"/>
            <a:t>servis</a:t>
          </a:r>
          <a:r>
            <a:rPr lang="en-US"/>
            <a:t> za </a:t>
          </a:r>
          <a:r>
            <a:rPr lang="en-US" err="1"/>
            <a:t>komunikaciju</a:t>
          </a:r>
          <a:r>
            <a:rPr lang="en-US"/>
            <a:t> </a:t>
          </a:r>
          <a:r>
            <a:rPr lang="en-US" err="1"/>
            <a:t>na</a:t>
          </a:r>
          <a:r>
            <a:rPr lang="en-US"/>
            <a:t> </a:t>
          </a:r>
          <a:r>
            <a:rPr lang="en-US" err="1"/>
            <a:t>internetu</a:t>
          </a:r>
          <a:endParaRPr lang="en-US"/>
        </a:p>
      </dgm:t>
    </dgm:pt>
    <dgm:pt modelId="{0C18899D-9223-49DE-A403-9E6F5D8B4632}" type="parTrans" cxnId="{F4231AB5-BEC9-4A77-BFDE-A3A8366B3895}">
      <dgm:prSet/>
      <dgm:spPr/>
      <dgm:t>
        <a:bodyPr/>
        <a:lstStyle/>
        <a:p>
          <a:endParaRPr lang="en-US"/>
        </a:p>
      </dgm:t>
    </dgm:pt>
    <dgm:pt modelId="{6BDD68F6-02D6-4708-B3FE-FD51CFD31F8E}" type="sibTrans" cxnId="{F4231AB5-BEC9-4A77-BFDE-A3A8366B3895}">
      <dgm:prSet/>
      <dgm:spPr/>
      <dgm:t>
        <a:bodyPr/>
        <a:lstStyle/>
        <a:p>
          <a:endParaRPr lang="en-US"/>
        </a:p>
      </dgm:t>
    </dgm:pt>
    <dgm:pt modelId="{5CE2D378-5510-48B0-9943-9EAC7EDADB38}">
      <dgm:prSet/>
      <dgm:spPr/>
      <dgm:t>
        <a:bodyPr/>
        <a:lstStyle/>
        <a:p>
          <a:r>
            <a:rPr lang="en-US" b="1"/>
            <a:t>FTP</a:t>
          </a:r>
          <a:r>
            <a:rPr lang="en-US"/>
            <a:t> - </a:t>
          </a:r>
          <a:r>
            <a:rPr lang="en-US" err="1"/>
            <a:t>protokol</a:t>
          </a:r>
          <a:r>
            <a:rPr lang="en-US"/>
            <a:t> </a:t>
          </a:r>
          <a:r>
            <a:rPr lang="en-US" err="1"/>
            <a:t>i</a:t>
          </a:r>
          <a:r>
            <a:rPr lang="en-US"/>
            <a:t> </a:t>
          </a:r>
          <a:r>
            <a:rPr lang="en-US" err="1"/>
            <a:t>servis</a:t>
          </a:r>
          <a:r>
            <a:rPr lang="en-US"/>
            <a:t> za </a:t>
          </a:r>
          <a:r>
            <a:rPr lang="en-US" err="1"/>
            <a:t>prijenos</a:t>
          </a:r>
          <a:r>
            <a:rPr lang="en-US"/>
            <a:t> </a:t>
          </a:r>
          <a:r>
            <a:rPr lang="en-US" err="1"/>
            <a:t>datoteka</a:t>
          </a:r>
          <a:r>
            <a:rPr lang="en-US"/>
            <a:t> s </a:t>
          </a:r>
          <a:r>
            <a:rPr lang="en-US" err="1"/>
            <a:t>jednoga</a:t>
          </a:r>
          <a:r>
            <a:rPr lang="en-US"/>
            <a:t> </a:t>
          </a:r>
          <a:r>
            <a:rPr lang="en-US" err="1"/>
            <a:t>računala</a:t>
          </a:r>
          <a:r>
            <a:rPr lang="en-US"/>
            <a:t> </a:t>
          </a:r>
          <a:r>
            <a:rPr lang="en-US" err="1"/>
            <a:t>na</a:t>
          </a:r>
          <a:r>
            <a:rPr lang="en-US"/>
            <a:t> </a:t>
          </a:r>
          <a:r>
            <a:rPr lang="en-US" err="1"/>
            <a:t>drugo</a:t>
          </a:r>
          <a:r>
            <a:rPr lang="en-US"/>
            <a:t> (</a:t>
          </a:r>
          <a:r>
            <a:rPr lang="en-US" err="1"/>
            <a:t>npr</a:t>
          </a:r>
          <a:r>
            <a:rPr lang="en-US"/>
            <a:t>. </a:t>
          </a:r>
          <a:r>
            <a:rPr lang="en-US" err="1"/>
            <a:t>kad</a:t>
          </a:r>
          <a:r>
            <a:rPr lang="en-US"/>
            <a:t> </a:t>
          </a:r>
          <a:r>
            <a:rPr lang="en-US" err="1"/>
            <a:t>objavljujemo</a:t>
          </a:r>
          <a:r>
            <a:rPr lang="en-US"/>
            <a:t> </a:t>
          </a:r>
          <a:r>
            <a:rPr lang="en-US" err="1"/>
            <a:t>sadržaj</a:t>
          </a:r>
          <a:r>
            <a:rPr lang="en-US"/>
            <a:t> </a:t>
          </a:r>
          <a:r>
            <a:rPr lang="en-US" err="1"/>
            <a:t>na</a:t>
          </a:r>
          <a:r>
            <a:rPr lang="en-US"/>
            <a:t> web </a:t>
          </a:r>
          <a:r>
            <a:rPr lang="en-US" err="1"/>
            <a:t>stranicu</a:t>
          </a:r>
          <a:r>
            <a:rPr lang="en-US"/>
            <a:t>)</a:t>
          </a:r>
        </a:p>
      </dgm:t>
    </dgm:pt>
    <dgm:pt modelId="{1E2BE359-76AA-43BD-8822-FB8AC3E0170E}" type="parTrans" cxnId="{9C693FED-7F08-4DD1-B4FD-E139C3933AD3}">
      <dgm:prSet/>
      <dgm:spPr/>
      <dgm:t>
        <a:bodyPr/>
        <a:lstStyle/>
        <a:p>
          <a:endParaRPr lang="en-US"/>
        </a:p>
      </dgm:t>
    </dgm:pt>
    <dgm:pt modelId="{D7E25D34-C131-48F4-A83C-700E79AA7B5B}" type="sibTrans" cxnId="{9C693FED-7F08-4DD1-B4FD-E139C3933AD3}">
      <dgm:prSet/>
      <dgm:spPr/>
      <dgm:t>
        <a:bodyPr/>
        <a:lstStyle/>
        <a:p>
          <a:endParaRPr lang="en-US"/>
        </a:p>
      </dgm:t>
    </dgm:pt>
    <dgm:pt modelId="{6E372A48-A6F5-49FD-8710-DE9492F0F33D}">
      <dgm:prSet/>
      <dgm:spPr/>
      <dgm:t>
        <a:bodyPr/>
        <a:lstStyle/>
        <a:p>
          <a:r>
            <a:rPr lang="en-US" b="1"/>
            <a:t>Telnet</a:t>
          </a:r>
          <a:r>
            <a:rPr lang="en-US"/>
            <a:t> - </a:t>
          </a:r>
          <a:r>
            <a:rPr lang="en-US" err="1"/>
            <a:t>protokol</a:t>
          </a:r>
          <a:r>
            <a:rPr lang="en-US"/>
            <a:t> </a:t>
          </a:r>
          <a:r>
            <a:rPr lang="en-US" err="1"/>
            <a:t>i</a:t>
          </a:r>
          <a:r>
            <a:rPr lang="en-US"/>
            <a:t> </a:t>
          </a:r>
          <a:r>
            <a:rPr lang="en-US" err="1"/>
            <a:t>istoimeni</a:t>
          </a:r>
          <a:r>
            <a:rPr lang="en-US"/>
            <a:t> program koji </a:t>
          </a:r>
          <a:r>
            <a:rPr lang="en-US" err="1"/>
            <a:t>omogućuje</a:t>
          </a:r>
          <a:r>
            <a:rPr lang="en-US"/>
            <a:t> rad </a:t>
          </a:r>
          <a:r>
            <a:rPr lang="en-US" err="1"/>
            <a:t>na</a:t>
          </a:r>
          <a:r>
            <a:rPr lang="en-US"/>
            <a:t> </a:t>
          </a:r>
          <a:r>
            <a:rPr lang="en-US" err="1"/>
            <a:t>udaljenome</a:t>
          </a:r>
          <a:r>
            <a:rPr lang="en-US"/>
            <a:t> </a:t>
          </a:r>
          <a:r>
            <a:rPr lang="en-US" err="1"/>
            <a:t>računalu</a:t>
          </a:r>
          <a:r>
            <a:rPr lang="en-US"/>
            <a:t> (</a:t>
          </a:r>
          <a:r>
            <a:rPr lang="en-US" err="1"/>
            <a:t>npr</a:t>
          </a:r>
          <a:r>
            <a:rPr lang="en-US"/>
            <a:t>. </a:t>
          </a:r>
          <a:r>
            <a:rPr lang="en-US" err="1"/>
            <a:t>Pristup</a:t>
          </a:r>
          <a:r>
            <a:rPr lang="en-US"/>
            <a:t> </a:t>
          </a:r>
          <a:r>
            <a:rPr lang="en-US" err="1"/>
            <a:t>bazama</a:t>
          </a:r>
          <a:r>
            <a:rPr lang="en-US"/>
            <a:t> </a:t>
          </a:r>
          <a:r>
            <a:rPr lang="en-US" err="1"/>
            <a:t>podataka</a:t>
          </a:r>
          <a:r>
            <a:rPr lang="en-US"/>
            <a:t>, </a:t>
          </a:r>
          <a:r>
            <a:rPr lang="en-US" err="1"/>
            <a:t>datotekama</a:t>
          </a:r>
          <a:r>
            <a:rPr lang="en-US"/>
            <a:t> </a:t>
          </a:r>
          <a:r>
            <a:rPr lang="en-US" err="1"/>
            <a:t>itd</a:t>
          </a:r>
          <a:r>
            <a:rPr lang="en-US"/>
            <a:t>.)</a:t>
          </a:r>
        </a:p>
      </dgm:t>
    </dgm:pt>
    <dgm:pt modelId="{7EFF0DDA-2DB6-4FB3-808E-08717D9E0805}" type="parTrans" cxnId="{C8D25532-9C1F-4B3B-B881-DFBDA766ED63}">
      <dgm:prSet/>
      <dgm:spPr/>
      <dgm:t>
        <a:bodyPr/>
        <a:lstStyle/>
        <a:p>
          <a:endParaRPr lang="en-US"/>
        </a:p>
      </dgm:t>
    </dgm:pt>
    <dgm:pt modelId="{F155EB0D-4336-4D7F-A68D-694CA0A224AD}" type="sibTrans" cxnId="{C8D25532-9C1F-4B3B-B881-DFBDA766ED63}">
      <dgm:prSet/>
      <dgm:spPr/>
      <dgm:t>
        <a:bodyPr/>
        <a:lstStyle/>
        <a:p>
          <a:endParaRPr lang="en-US"/>
        </a:p>
      </dgm:t>
    </dgm:pt>
    <dgm:pt modelId="{EDCAD680-0541-442B-814D-BCB48CD85C76}">
      <dgm:prSet phldr="0"/>
      <dgm:spPr/>
      <dgm:t>
        <a:bodyPr/>
        <a:lstStyle/>
        <a:p>
          <a:r>
            <a:rPr lang="en-US" b="1" err="1">
              <a:latin typeface="Calibri Light" panose="020F0302020204030204"/>
            </a:rPr>
            <a:t>Društveni</a:t>
          </a:r>
          <a:r>
            <a:rPr lang="en-US" b="1">
              <a:latin typeface="Calibri Light" panose="020F0302020204030204"/>
            </a:rPr>
            <a:t> </a:t>
          </a:r>
          <a:r>
            <a:rPr lang="en-US" b="1" err="1">
              <a:latin typeface="Calibri Light" panose="020F0302020204030204"/>
            </a:rPr>
            <a:t>servisi</a:t>
          </a:r>
          <a:r>
            <a:rPr lang="en-US">
              <a:latin typeface="Calibri Light" panose="020F0302020204030204"/>
            </a:rPr>
            <a:t> (chat, forum, </a:t>
          </a:r>
          <a:r>
            <a:rPr lang="en-US" err="1">
              <a:latin typeface="Calibri Light" panose="020F0302020204030204"/>
            </a:rPr>
            <a:t>videokonferencije</a:t>
          </a:r>
          <a:r>
            <a:rPr lang="en-US">
              <a:latin typeface="Calibri Light" panose="020F0302020204030204"/>
            </a:rPr>
            <a:t>...)</a:t>
          </a:r>
        </a:p>
      </dgm:t>
    </dgm:pt>
    <dgm:pt modelId="{9E54ECF8-3D8B-4996-A315-46E46C708B3D}" type="parTrans" cxnId="{8427A4D5-EE57-49B1-9C72-0375AF451D82}">
      <dgm:prSet/>
      <dgm:spPr/>
    </dgm:pt>
    <dgm:pt modelId="{B33ED136-11C2-42AD-B4F6-6ED9B6869527}" type="sibTrans" cxnId="{8427A4D5-EE57-49B1-9C72-0375AF451D82}">
      <dgm:prSet/>
      <dgm:spPr/>
      <dgm:t>
        <a:bodyPr/>
        <a:lstStyle/>
        <a:p>
          <a:endParaRPr lang="en-US"/>
        </a:p>
      </dgm:t>
    </dgm:pt>
    <dgm:pt modelId="{3DE022FB-2C4B-4651-BCCE-11E872626FDC}" type="pres">
      <dgm:prSet presAssocID="{A7B349BE-5617-4A67-A221-4446445DDFBC}" presName="vert0" presStyleCnt="0">
        <dgm:presLayoutVars>
          <dgm:dir/>
          <dgm:animOne val="branch"/>
          <dgm:animLvl val="lvl"/>
        </dgm:presLayoutVars>
      </dgm:prSet>
      <dgm:spPr/>
    </dgm:pt>
    <dgm:pt modelId="{4919B8E9-9950-4056-9678-59664DC21EE6}" type="pres">
      <dgm:prSet presAssocID="{37DA8474-B046-4136-B73B-AAC234877D8B}" presName="thickLine" presStyleLbl="alignNode1" presStyleIdx="0" presStyleCnt="4"/>
      <dgm:spPr/>
    </dgm:pt>
    <dgm:pt modelId="{20A883E6-E325-4585-9959-24BF421CABA0}" type="pres">
      <dgm:prSet presAssocID="{37DA8474-B046-4136-B73B-AAC234877D8B}" presName="horz1" presStyleCnt="0"/>
      <dgm:spPr/>
    </dgm:pt>
    <dgm:pt modelId="{AE147C2D-337A-4D2D-9246-0451F00BACF0}" type="pres">
      <dgm:prSet presAssocID="{37DA8474-B046-4136-B73B-AAC234877D8B}" presName="tx1" presStyleLbl="revTx" presStyleIdx="0" presStyleCnt="4"/>
      <dgm:spPr/>
    </dgm:pt>
    <dgm:pt modelId="{C2B889F1-5C2A-4C81-A0F5-7BB8648AFC84}" type="pres">
      <dgm:prSet presAssocID="{37DA8474-B046-4136-B73B-AAC234877D8B}" presName="vert1" presStyleCnt="0"/>
      <dgm:spPr/>
    </dgm:pt>
    <dgm:pt modelId="{934E7A78-35D0-4A7B-869D-445407BF9B9F}" type="pres">
      <dgm:prSet presAssocID="{5CE2D378-5510-48B0-9943-9EAC7EDADB38}" presName="thickLine" presStyleLbl="alignNode1" presStyleIdx="1" presStyleCnt="4"/>
      <dgm:spPr/>
    </dgm:pt>
    <dgm:pt modelId="{D16F18C2-1A70-4ED3-8CAD-CE55130BB56E}" type="pres">
      <dgm:prSet presAssocID="{5CE2D378-5510-48B0-9943-9EAC7EDADB38}" presName="horz1" presStyleCnt="0"/>
      <dgm:spPr/>
    </dgm:pt>
    <dgm:pt modelId="{EDB7B914-EA5A-46D5-BBAD-2CDC6DB69D0E}" type="pres">
      <dgm:prSet presAssocID="{5CE2D378-5510-48B0-9943-9EAC7EDADB38}" presName="tx1" presStyleLbl="revTx" presStyleIdx="1" presStyleCnt="4"/>
      <dgm:spPr/>
    </dgm:pt>
    <dgm:pt modelId="{C4963993-F44C-43CC-8CDD-B146376E63FD}" type="pres">
      <dgm:prSet presAssocID="{5CE2D378-5510-48B0-9943-9EAC7EDADB38}" presName="vert1" presStyleCnt="0"/>
      <dgm:spPr/>
    </dgm:pt>
    <dgm:pt modelId="{58BB1902-3BA7-4427-847A-1DE0DC0AE653}" type="pres">
      <dgm:prSet presAssocID="{6E372A48-A6F5-49FD-8710-DE9492F0F33D}" presName="thickLine" presStyleLbl="alignNode1" presStyleIdx="2" presStyleCnt="4"/>
      <dgm:spPr/>
    </dgm:pt>
    <dgm:pt modelId="{F853DB48-8967-4974-96CA-585C1C650036}" type="pres">
      <dgm:prSet presAssocID="{6E372A48-A6F5-49FD-8710-DE9492F0F33D}" presName="horz1" presStyleCnt="0"/>
      <dgm:spPr/>
    </dgm:pt>
    <dgm:pt modelId="{6786F6B8-C2D8-497E-A256-D818D702B843}" type="pres">
      <dgm:prSet presAssocID="{6E372A48-A6F5-49FD-8710-DE9492F0F33D}" presName="tx1" presStyleLbl="revTx" presStyleIdx="2" presStyleCnt="4"/>
      <dgm:spPr/>
    </dgm:pt>
    <dgm:pt modelId="{028DCEA5-A5A5-438A-80DC-02247CE120A7}" type="pres">
      <dgm:prSet presAssocID="{6E372A48-A6F5-49FD-8710-DE9492F0F33D}" presName="vert1" presStyleCnt="0"/>
      <dgm:spPr/>
    </dgm:pt>
    <dgm:pt modelId="{1E7F2692-DEE4-41B6-A6B5-BF839AB8267C}" type="pres">
      <dgm:prSet presAssocID="{EDCAD680-0541-442B-814D-BCB48CD85C76}" presName="thickLine" presStyleLbl="alignNode1" presStyleIdx="3" presStyleCnt="4"/>
      <dgm:spPr/>
    </dgm:pt>
    <dgm:pt modelId="{F9E007EE-8738-4DB5-9ED9-C3DD5342A96C}" type="pres">
      <dgm:prSet presAssocID="{EDCAD680-0541-442B-814D-BCB48CD85C76}" presName="horz1" presStyleCnt="0"/>
      <dgm:spPr/>
    </dgm:pt>
    <dgm:pt modelId="{450E1D78-32BD-4FBB-81A5-6F281137E339}" type="pres">
      <dgm:prSet presAssocID="{EDCAD680-0541-442B-814D-BCB48CD85C76}" presName="tx1" presStyleLbl="revTx" presStyleIdx="3" presStyleCnt="4"/>
      <dgm:spPr/>
    </dgm:pt>
    <dgm:pt modelId="{AA86E42D-B468-4691-8FF4-3A99EE7FBB4B}" type="pres">
      <dgm:prSet presAssocID="{EDCAD680-0541-442B-814D-BCB48CD85C76}" presName="vert1" presStyleCnt="0"/>
      <dgm:spPr/>
    </dgm:pt>
  </dgm:ptLst>
  <dgm:cxnLst>
    <dgm:cxn modelId="{C8D25532-9C1F-4B3B-B881-DFBDA766ED63}" srcId="{A7B349BE-5617-4A67-A221-4446445DDFBC}" destId="{6E372A48-A6F5-49FD-8710-DE9492F0F33D}" srcOrd="2" destOrd="0" parTransId="{7EFF0DDA-2DB6-4FB3-808E-08717D9E0805}" sibTransId="{F155EB0D-4336-4D7F-A68D-694CA0A224AD}"/>
    <dgm:cxn modelId="{1B51DF7A-199A-49E9-84BB-CA985A42B880}" type="presOf" srcId="{6E372A48-A6F5-49FD-8710-DE9492F0F33D}" destId="{6786F6B8-C2D8-497E-A256-D818D702B843}" srcOrd="0" destOrd="0" presId="urn:microsoft.com/office/officeart/2008/layout/LinedList"/>
    <dgm:cxn modelId="{3B4D1B98-8B81-450A-B5FD-795E93C800F5}" type="presOf" srcId="{5CE2D378-5510-48B0-9943-9EAC7EDADB38}" destId="{EDB7B914-EA5A-46D5-BBAD-2CDC6DB69D0E}" srcOrd="0" destOrd="0" presId="urn:microsoft.com/office/officeart/2008/layout/LinedList"/>
    <dgm:cxn modelId="{F4231AB5-BEC9-4A77-BFDE-A3A8366B3895}" srcId="{A7B349BE-5617-4A67-A221-4446445DDFBC}" destId="{37DA8474-B046-4136-B73B-AAC234877D8B}" srcOrd="0" destOrd="0" parTransId="{0C18899D-9223-49DE-A403-9E6F5D8B4632}" sibTransId="{6BDD68F6-02D6-4708-B3FE-FD51CFD31F8E}"/>
    <dgm:cxn modelId="{ECA6BBD3-A9F4-4F52-A829-0CDF3D45E9B4}" type="presOf" srcId="{A7B349BE-5617-4A67-A221-4446445DDFBC}" destId="{3DE022FB-2C4B-4651-BCCE-11E872626FDC}" srcOrd="0" destOrd="0" presId="urn:microsoft.com/office/officeart/2008/layout/LinedList"/>
    <dgm:cxn modelId="{8427A4D5-EE57-49B1-9C72-0375AF451D82}" srcId="{A7B349BE-5617-4A67-A221-4446445DDFBC}" destId="{EDCAD680-0541-442B-814D-BCB48CD85C76}" srcOrd="3" destOrd="0" parTransId="{9E54ECF8-3D8B-4996-A315-46E46C708B3D}" sibTransId="{B33ED136-11C2-42AD-B4F6-6ED9B6869527}"/>
    <dgm:cxn modelId="{9C693FED-7F08-4DD1-B4FD-E139C3933AD3}" srcId="{A7B349BE-5617-4A67-A221-4446445DDFBC}" destId="{5CE2D378-5510-48B0-9943-9EAC7EDADB38}" srcOrd="1" destOrd="0" parTransId="{1E2BE359-76AA-43BD-8822-FB8AC3E0170E}" sibTransId="{D7E25D34-C131-48F4-A83C-700E79AA7B5B}"/>
    <dgm:cxn modelId="{468962EE-1A2E-4366-89F3-89D6579FA3D5}" type="presOf" srcId="{37DA8474-B046-4136-B73B-AAC234877D8B}" destId="{AE147C2D-337A-4D2D-9246-0451F00BACF0}" srcOrd="0" destOrd="0" presId="urn:microsoft.com/office/officeart/2008/layout/LinedList"/>
    <dgm:cxn modelId="{2F7CA4EF-B6AA-417C-AE48-51742EC9FD8D}" type="presOf" srcId="{EDCAD680-0541-442B-814D-BCB48CD85C76}" destId="{450E1D78-32BD-4FBB-81A5-6F281137E339}" srcOrd="0" destOrd="0" presId="urn:microsoft.com/office/officeart/2008/layout/LinedList"/>
    <dgm:cxn modelId="{F0EDDA63-1A5C-4AE1-914A-94A52D1B6C8F}" type="presParOf" srcId="{3DE022FB-2C4B-4651-BCCE-11E872626FDC}" destId="{4919B8E9-9950-4056-9678-59664DC21EE6}" srcOrd="0" destOrd="0" presId="urn:microsoft.com/office/officeart/2008/layout/LinedList"/>
    <dgm:cxn modelId="{E23448F7-D128-45AE-817C-F83FFEF4EF10}" type="presParOf" srcId="{3DE022FB-2C4B-4651-BCCE-11E872626FDC}" destId="{20A883E6-E325-4585-9959-24BF421CABA0}" srcOrd="1" destOrd="0" presId="urn:microsoft.com/office/officeart/2008/layout/LinedList"/>
    <dgm:cxn modelId="{E92CA63D-E649-4E21-B910-1A3427D4DC62}" type="presParOf" srcId="{20A883E6-E325-4585-9959-24BF421CABA0}" destId="{AE147C2D-337A-4D2D-9246-0451F00BACF0}" srcOrd="0" destOrd="0" presId="urn:microsoft.com/office/officeart/2008/layout/LinedList"/>
    <dgm:cxn modelId="{6A6A9CD1-1905-4046-B33A-27C019865D27}" type="presParOf" srcId="{20A883E6-E325-4585-9959-24BF421CABA0}" destId="{C2B889F1-5C2A-4C81-A0F5-7BB8648AFC84}" srcOrd="1" destOrd="0" presId="urn:microsoft.com/office/officeart/2008/layout/LinedList"/>
    <dgm:cxn modelId="{7FF46EF6-8FC5-4646-97CD-C80F1A5C3E0F}" type="presParOf" srcId="{3DE022FB-2C4B-4651-BCCE-11E872626FDC}" destId="{934E7A78-35D0-4A7B-869D-445407BF9B9F}" srcOrd="2" destOrd="0" presId="urn:microsoft.com/office/officeart/2008/layout/LinedList"/>
    <dgm:cxn modelId="{B64220E3-9F5D-4E7C-B07D-C4B0B8D791B0}" type="presParOf" srcId="{3DE022FB-2C4B-4651-BCCE-11E872626FDC}" destId="{D16F18C2-1A70-4ED3-8CAD-CE55130BB56E}" srcOrd="3" destOrd="0" presId="urn:microsoft.com/office/officeart/2008/layout/LinedList"/>
    <dgm:cxn modelId="{E378C961-5F20-4989-807F-2384A7329A64}" type="presParOf" srcId="{D16F18C2-1A70-4ED3-8CAD-CE55130BB56E}" destId="{EDB7B914-EA5A-46D5-BBAD-2CDC6DB69D0E}" srcOrd="0" destOrd="0" presId="urn:microsoft.com/office/officeart/2008/layout/LinedList"/>
    <dgm:cxn modelId="{DB74AEE8-6F02-487D-A19B-B33750F208B7}" type="presParOf" srcId="{D16F18C2-1A70-4ED3-8CAD-CE55130BB56E}" destId="{C4963993-F44C-43CC-8CDD-B146376E63FD}" srcOrd="1" destOrd="0" presId="urn:microsoft.com/office/officeart/2008/layout/LinedList"/>
    <dgm:cxn modelId="{532D2F4B-F29E-41B4-8AE2-F41309E2C270}" type="presParOf" srcId="{3DE022FB-2C4B-4651-BCCE-11E872626FDC}" destId="{58BB1902-3BA7-4427-847A-1DE0DC0AE653}" srcOrd="4" destOrd="0" presId="urn:microsoft.com/office/officeart/2008/layout/LinedList"/>
    <dgm:cxn modelId="{054E6495-5EE4-4A0B-B8EF-CFF279B82C5A}" type="presParOf" srcId="{3DE022FB-2C4B-4651-BCCE-11E872626FDC}" destId="{F853DB48-8967-4974-96CA-585C1C650036}" srcOrd="5" destOrd="0" presId="urn:microsoft.com/office/officeart/2008/layout/LinedList"/>
    <dgm:cxn modelId="{B3B02A67-78F0-413B-BDAB-A54502139FB7}" type="presParOf" srcId="{F853DB48-8967-4974-96CA-585C1C650036}" destId="{6786F6B8-C2D8-497E-A256-D818D702B843}" srcOrd="0" destOrd="0" presId="urn:microsoft.com/office/officeart/2008/layout/LinedList"/>
    <dgm:cxn modelId="{05C88943-CBA0-498F-9F53-1DCCD8B920F3}" type="presParOf" srcId="{F853DB48-8967-4974-96CA-585C1C650036}" destId="{028DCEA5-A5A5-438A-80DC-02247CE120A7}" srcOrd="1" destOrd="0" presId="urn:microsoft.com/office/officeart/2008/layout/LinedList"/>
    <dgm:cxn modelId="{CB3AEE63-42F2-46F1-BDFC-B59AC4B9B141}" type="presParOf" srcId="{3DE022FB-2C4B-4651-BCCE-11E872626FDC}" destId="{1E7F2692-DEE4-41B6-A6B5-BF839AB8267C}" srcOrd="6" destOrd="0" presId="urn:microsoft.com/office/officeart/2008/layout/LinedList"/>
    <dgm:cxn modelId="{0BEC22FA-9CD8-49C4-8C99-64749A2392CE}" type="presParOf" srcId="{3DE022FB-2C4B-4651-BCCE-11E872626FDC}" destId="{F9E007EE-8738-4DB5-9ED9-C3DD5342A96C}" srcOrd="7" destOrd="0" presId="urn:microsoft.com/office/officeart/2008/layout/LinedList"/>
    <dgm:cxn modelId="{E9D5680E-D44E-4105-8BA5-B6957108B682}" type="presParOf" srcId="{F9E007EE-8738-4DB5-9ED9-C3DD5342A96C}" destId="{450E1D78-32BD-4FBB-81A5-6F281137E339}" srcOrd="0" destOrd="0" presId="urn:microsoft.com/office/officeart/2008/layout/LinedList"/>
    <dgm:cxn modelId="{98A9E45D-6A97-4382-8423-35416F73AFD9}" type="presParOf" srcId="{F9E007EE-8738-4DB5-9ED9-C3DD5342A96C}" destId="{AA86E42D-B468-4691-8FF4-3A99EE7FBB4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31EB822-D64A-4D9D-94A1-900E265BE74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23C813D-A1CF-425D-A403-3B57DE3DEC48}">
      <dgm:prSet/>
      <dgm:spPr/>
      <dgm:t>
        <a:bodyPr/>
        <a:lstStyle/>
        <a:p>
          <a:r>
            <a:rPr lang="en-US" dirty="0"/>
            <a:t>Prva e-mail </a:t>
          </a:r>
          <a:r>
            <a:rPr lang="en-US" dirty="0" err="1"/>
            <a:t>poruka</a:t>
          </a:r>
          <a:r>
            <a:rPr lang="en-US" dirty="0"/>
            <a:t> </a:t>
          </a:r>
          <a:r>
            <a:rPr lang="en-US" dirty="0" err="1"/>
            <a:t>poslana</a:t>
          </a:r>
          <a:r>
            <a:rPr lang="en-US" dirty="0"/>
            <a:t> je 1972. </a:t>
          </a:r>
          <a:r>
            <a:rPr lang="en-US" dirty="0" err="1"/>
            <a:t>godine</a:t>
          </a:r>
          <a:endParaRPr lang="en-US" dirty="0"/>
        </a:p>
      </dgm:t>
    </dgm:pt>
    <dgm:pt modelId="{77328939-314A-45D3-BB61-B2F8CE536AA6}" type="parTrans" cxnId="{CDE04017-5606-4429-8409-C3D686A8BD74}">
      <dgm:prSet/>
      <dgm:spPr/>
      <dgm:t>
        <a:bodyPr/>
        <a:lstStyle/>
        <a:p>
          <a:endParaRPr lang="en-US"/>
        </a:p>
      </dgm:t>
    </dgm:pt>
    <dgm:pt modelId="{E6C21949-A3C1-4C4E-BA63-C4F68AC57995}" type="sibTrans" cxnId="{CDE04017-5606-4429-8409-C3D686A8BD74}">
      <dgm:prSet/>
      <dgm:spPr/>
      <dgm:t>
        <a:bodyPr/>
        <a:lstStyle/>
        <a:p>
          <a:endParaRPr lang="en-US"/>
        </a:p>
      </dgm:t>
    </dgm:pt>
    <dgm:pt modelId="{F9E1F83C-C1AB-41CD-AB54-B9219E6C242E}">
      <dgm:prSet/>
      <dgm:spPr/>
      <dgm:t>
        <a:bodyPr/>
        <a:lstStyle/>
        <a:p>
          <a:r>
            <a:rPr lang="en-US" dirty="0"/>
            <a:t>Znak @ (</a:t>
          </a:r>
          <a:r>
            <a:rPr lang="en-US" dirty="0" err="1"/>
            <a:t>hrv</a:t>
          </a:r>
          <a:r>
            <a:rPr lang="en-US" dirty="0"/>
            <a:t>: "</a:t>
          </a:r>
          <a:r>
            <a:rPr lang="en-US" dirty="0" err="1"/>
            <a:t>pri</a:t>
          </a:r>
          <a:r>
            <a:rPr lang="en-US" dirty="0"/>
            <a:t>") u </a:t>
          </a:r>
          <a:r>
            <a:rPr lang="en-US" dirty="0" err="1"/>
            <a:t>elektroničkoj</a:t>
          </a:r>
          <a:r>
            <a:rPr lang="en-US" dirty="0"/>
            <a:t> </a:t>
          </a:r>
          <a:r>
            <a:rPr lang="en-US" dirty="0" err="1"/>
            <a:t>pošti</a:t>
          </a:r>
          <a:r>
            <a:rPr lang="en-US" dirty="0"/>
            <a:t> </a:t>
          </a:r>
          <a:r>
            <a:rPr lang="en-US" dirty="0" err="1"/>
            <a:t>postao</a:t>
          </a:r>
          <a:r>
            <a:rPr lang="en-US" dirty="0"/>
            <a:t> je standard 80-ih </a:t>
          </a:r>
          <a:r>
            <a:rPr lang="en-US" dirty="0" err="1"/>
            <a:t>godina</a:t>
          </a:r>
          <a:r>
            <a:rPr lang="en-US" dirty="0"/>
            <a:t> 20.stoljeća</a:t>
          </a:r>
        </a:p>
      </dgm:t>
    </dgm:pt>
    <dgm:pt modelId="{714E7421-7CAA-4AA5-99CF-3F9AA7BEAD55}" type="parTrans" cxnId="{148F2980-E9B7-41CA-897D-BE22EA07BA98}">
      <dgm:prSet/>
      <dgm:spPr/>
      <dgm:t>
        <a:bodyPr/>
        <a:lstStyle/>
        <a:p>
          <a:endParaRPr lang="en-US"/>
        </a:p>
      </dgm:t>
    </dgm:pt>
    <dgm:pt modelId="{37C556AB-4A71-482C-9925-061CBF81E674}" type="sibTrans" cxnId="{148F2980-E9B7-41CA-897D-BE22EA07BA98}">
      <dgm:prSet/>
      <dgm:spPr/>
      <dgm:t>
        <a:bodyPr/>
        <a:lstStyle/>
        <a:p>
          <a:endParaRPr lang="en-US"/>
        </a:p>
      </dgm:t>
    </dgm:pt>
    <dgm:pt modelId="{2F320127-FAF1-4F19-B585-07F144473FE1}">
      <dgm:prSet/>
      <dgm:spPr/>
      <dgm:t>
        <a:bodyPr/>
        <a:lstStyle/>
        <a:p>
          <a:r>
            <a:rPr lang="en-US" dirty="0"/>
            <a:t>1989. "</a:t>
          </a:r>
          <a:r>
            <a:rPr lang="en-US" dirty="0" err="1"/>
            <a:t>rođen</a:t>
          </a:r>
          <a:r>
            <a:rPr lang="en-US" dirty="0"/>
            <a:t>" je WWW </a:t>
          </a:r>
          <a:r>
            <a:rPr lang="en-US" dirty="0" err="1"/>
            <a:t>servis</a:t>
          </a:r>
          <a:endParaRPr lang="en-US" dirty="0"/>
        </a:p>
      </dgm:t>
    </dgm:pt>
    <dgm:pt modelId="{633868D5-ED21-4D8C-8D82-B7B001FA0B7F}" type="parTrans" cxnId="{2F9722F7-81AB-4531-A5A2-EE4B4A5F01F5}">
      <dgm:prSet/>
      <dgm:spPr/>
      <dgm:t>
        <a:bodyPr/>
        <a:lstStyle/>
        <a:p>
          <a:endParaRPr lang="en-US"/>
        </a:p>
      </dgm:t>
    </dgm:pt>
    <dgm:pt modelId="{12398ACE-A9E2-40A9-83E0-D9C61C074BD6}" type="sibTrans" cxnId="{2F9722F7-81AB-4531-A5A2-EE4B4A5F01F5}">
      <dgm:prSet/>
      <dgm:spPr/>
      <dgm:t>
        <a:bodyPr/>
        <a:lstStyle/>
        <a:p>
          <a:endParaRPr lang="en-US"/>
        </a:p>
      </dgm:t>
    </dgm:pt>
    <dgm:pt modelId="{BBF93C36-B752-4419-A060-CAC4407A02DB}">
      <dgm:prSet/>
      <dgm:spPr/>
      <dgm:t>
        <a:bodyPr/>
        <a:lstStyle/>
        <a:p>
          <a:pPr rtl="0"/>
          <a:r>
            <a:rPr lang="en-US" dirty="0"/>
            <a:t>1992. </a:t>
          </a:r>
          <a:r>
            <a:rPr lang="en-US" dirty="0" err="1"/>
            <a:t>predstavljen</a:t>
          </a:r>
          <a:r>
            <a:rPr lang="en-US" dirty="0"/>
            <a:t> je Mosaic</a:t>
          </a:r>
          <a:r>
            <a:rPr lang="en-US" dirty="0">
              <a:latin typeface="Calibri Light" panose="020F0302020204030204"/>
            </a:rPr>
            <a:t>, </a:t>
          </a:r>
          <a:r>
            <a:rPr lang="en-US" dirty="0" err="1"/>
            <a:t>prvi</a:t>
          </a:r>
          <a:r>
            <a:rPr lang="en-US" dirty="0"/>
            <a:t> </a:t>
          </a:r>
          <a:r>
            <a:rPr lang="en-US" dirty="0">
              <a:latin typeface="Calibri Light" panose="020F0302020204030204"/>
            </a:rPr>
            <a:t>web-</a:t>
          </a:r>
          <a:r>
            <a:rPr lang="en-US" dirty="0" err="1">
              <a:latin typeface="Calibri Light" panose="020F0302020204030204"/>
            </a:rPr>
            <a:t>preglednik</a:t>
          </a:r>
          <a:br>
            <a:rPr lang="en-US" dirty="0">
              <a:latin typeface="Calibri Light" panose="020F0302020204030204"/>
            </a:rPr>
          </a:br>
          <a:r>
            <a:rPr lang="en-US" dirty="0">
              <a:latin typeface="Calibri Light" panose="020F0302020204030204"/>
            </a:rPr>
            <a:t>koji</a:t>
          </a:r>
          <a:r>
            <a:rPr lang="en-US" dirty="0"/>
            <a:t> se </a:t>
          </a:r>
          <a:r>
            <a:rPr lang="en-US" dirty="0" err="1"/>
            <a:t>koristi</a:t>
          </a:r>
          <a:r>
            <a:rPr lang="en-US" dirty="0"/>
            <a:t> </a:t>
          </a:r>
          <a:r>
            <a:rPr lang="en-US" dirty="0" err="1"/>
            <a:t>grafičkim</a:t>
          </a:r>
          <a:r>
            <a:rPr lang="en-US" dirty="0"/>
            <a:t> </a:t>
          </a:r>
          <a:r>
            <a:rPr lang="en-US" dirty="0" err="1"/>
            <a:t>sučeljem</a:t>
          </a:r>
          <a:endParaRPr lang="en-US" dirty="0"/>
        </a:p>
      </dgm:t>
    </dgm:pt>
    <dgm:pt modelId="{38FCBBC1-F5F2-44C3-9320-9CC3E5A0C221}" type="parTrans" cxnId="{02DD7E1C-F992-4BB5-9CC2-C77FEC63D6DF}">
      <dgm:prSet/>
      <dgm:spPr/>
      <dgm:t>
        <a:bodyPr/>
        <a:lstStyle/>
        <a:p>
          <a:endParaRPr lang="en-US"/>
        </a:p>
      </dgm:t>
    </dgm:pt>
    <dgm:pt modelId="{BA91B0A2-80F0-4623-BE9C-3EB7734C8365}" type="sibTrans" cxnId="{02DD7E1C-F992-4BB5-9CC2-C77FEC63D6DF}">
      <dgm:prSet/>
      <dgm:spPr/>
      <dgm:t>
        <a:bodyPr/>
        <a:lstStyle/>
        <a:p>
          <a:endParaRPr lang="en-US"/>
        </a:p>
      </dgm:t>
    </dgm:pt>
    <dgm:pt modelId="{8628C1CA-E5CB-4AB6-8738-7B3E73BCAEDA}" type="pres">
      <dgm:prSet presAssocID="{731EB822-D64A-4D9D-94A1-900E265BE749}" presName="vert0" presStyleCnt="0">
        <dgm:presLayoutVars>
          <dgm:dir/>
          <dgm:animOne val="branch"/>
          <dgm:animLvl val="lvl"/>
        </dgm:presLayoutVars>
      </dgm:prSet>
      <dgm:spPr/>
    </dgm:pt>
    <dgm:pt modelId="{342443C1-DE13-448A-A560-FEDC618BECA3}" type="pres">
      <dgm:prSet presAssocID="{F23C813D-A1CF-425D-A403-3B57DE3DEC48}" presName="thickLine" presStyleLbl="alignNode1" presStyleIdx="0" presStyleCnt="4"/>
      <dgm:spPr/>
    </dgm:pt>
    <dgm:pt modelId="{F55EDC34-3005-46D8-8365-3756740B7FD1}" type="pres">
      <dgm:prSet presAssocID="{F23C813D-A1CF-425D-A403-3B57DE3DEC48}" presName="horz1" presStyleCnt="0"/>
      <dgm:spPr/>
    </dgm:pt>
    <dgm:pt modelId="{2731833D-942B-4ED4-8FE1-84D6B8371C99}" type="pres">
      <dgm:prSet presAssocID="{F23C813D-A1CF-425D-A403-3B57DE3DEC48}" presName="tx1" presStyleLbl="revTx" presStyleIdx="0" presStyleCnt="4"/>
      <dgm:spPr/>
    </dgm:pt>
    <dgm:pt modelId="{C1F05ECB-8311-41E9-A13C-347A59831705}" type="pres">
      <dgm:prSet presAssocID="{F23C813D-A1CF-425D-A403-3B57DE3DEC48}" presName="vert1" presStyleCnt="0"/>
      <dgm:spPr/>
    </dgm:pt>
    <dgm:pt modelId="{7BC7FE04-E3B7-486D-863E-0EB7999712E3}" type="pres">
      <dgm:prSet presAssocID="{F9E1F83C-C1AB-41CD-AB54-B9219E6C242E}" presName="thickLine" presStyleLbl="alignNode1" presStyleIdx="1" presStyleCnt="4"/>
      <dgm:spPr/>
    </dgm:pt>
    <dgm:pt modelId="{C11EC822-BFA5-47DA-967D-0B69909C7BF2}" type="pres">
      <dgm:prSet presAssocID="{F9E1F83C-C1AB-41CD-AB54-B9219E6C242E}" presName="horz1" presStyleCnt="0"/>
      <dgm:spPr/>
    </dgm:pt>
    <dgm:pt modelId="{3BC89738-C948-4598-80DE-D9F2F97F7015}" type="pres">
      <dgm:prSet presAssocID="{F9E1F83C-C1AB-41CD-AB54-B9219E6C242E}" presName="tx1" presStyleLbl="revTx" presStyleIdx="1" presStyleCnt="4"/>
      <dgm:spPr/>
    </dgm:pt>
    <dgm:pt modelId="{4CCAFF25-1818-4A6E-9972-49CE907D87EE}" type="pres">
      <dgm:prSet presAssocID="{F9E1F83C-C1AB-41CD-AB54-B9219E6C242E}" presName="vert1" presStyleCnt="0"/>
      <dgm:spPr/>
    </dgm:pt>
    <dgm:pt modelId="{3359EB0B-70EA-42D6-B40C-856B53DA704C}" type="pres">
      <dgm:prSet presAssocID="{2F320127-FAF1-4F19-B585-07F144473FE1}" presName="thickLine" presStyleLbl="alignNode1" presStyleIdx="2" presStyleCnt="4"/>
      <dgm:spPr/>
    </dgm:pt>
    <dgm:pt modelId="{083DB14C-3362-47B6-B59C-B42BB987B49D}" type="pres">
      <dgm:prSet presAssocID="{2F320127-FAF1-4F19-B585-07F144473FE1}" presName="horz1" presStyleCnt="0"/>
      <dgm:spPr/>
    </dgm:pt>
    <dgm:pt modelId="{8C3D6405-D8BB-4302-A924-DCA4F3D07209}" type="pres">
      <dgm:prSet presAssocID="{2F320127-FAF1-4F19-B585-07F144473FE1}" presName="tx1" presStyleLbl="revTx" presStyleIdx="2" presStyleCnt="4"/>
      <dgm:spPr/>
    </dgm:pt>
    <dgm:pt modelId="{DBA17865-8BBD-4432-95F7-06C5C65D85BB}" type="pres">
      <dgm:prSet presAssocID="{2F320127-FAF1-4F19-B585-07F144473FE1}" presName="vert1" presStyleCnt="0"/>
      <dgm:spPr/>
    </dgm:pt>
    <dgm:pt modelId="{516D7B7C-4D98-48D4-9666-92450E1D0ED5}" type="pres">
      <dgm:prSet presAssocID="{BBF93C36-B752-4419-A060-CAC4407A02DB}" presName="thickLine" presStyleLbl="alignNode1" presStyleIdx="3" presStyleCnt="4"/>
      <dgm:spPr/>
    </dgm:pt>
    <dgm:pt modelId="{DE910A41-6CF0-4452-8367-8CE8E415FA44}" type="pres">
      <dgm:prSet presAssocID="{BBF93C36-B752-4419-A060-CAC4407A02DB}" presName="horz1" presStyleCnt="0"/>
      <dgm:spPr/>
    </dgm:pt>
    <dgm:pt modelId="{F76051EE-7A6B-49D8-8AA0-B6195C7AD6F4}" type="pres">
      <dgm:prSet presAssocID="{BBF93C36-B752-4419-A060-CAC4407A02DB}" presName="tx1" presStyleLbl="revTx" presStyleIdx="3" presStyleCnt="4"/>
      <dgm:spPr/>
    </dgm:pt>
    <dgm:pt modelId="{6FF6C6CB-F95E-48B7-B71F-7F6A5A3ED473}" type="pres">
      <dgm:prSet presAssocID="{BBF93C36-B752-4419-A060-CAC4407A02DB}" presName="vert1" presStyleCnt="0"/>
      <dgm:spPr/>
    </dgm:pt>
  </dgm:ptLst>
  <dgm:cxnLst>
    <dgm:cxn modelId="{A5C1D704-D219-4369-9950-DADC6ACFDD00}" type="presOf" srcId="{F23C813D-A1CF-425D-A403-3B57DE3DEC48}" destId="{2731833D-942B-4ED4-8FE1-84D6B8371C99}" srcOrd="0" destOrd="0" presId="urn:microsoft.com/office/officeart/2008/layout/LinedList"/>
    <dgm:cxn modelId="{CDE04017-5606-4429-8409-C3D686A8BD74}" srcId="{731EB822-D64A-4D9D-94A1-900E265BE749}" destId="{F23C813D-A1CF-425D-A403-3B57DE3DEC48}" srcOrd="0" destOrd="0" parTransId="{77328939-314A-45D3-BB61-B2F8CE536AA6}" sibTransId="{E6C21949-A3C1-4C4E-BA63-C4F68AC57995}"/>
    <dgm:cxn modelId="{02DD7E1C-F992-4BB5-9CC2-C77FEC63D6DF}" srcId="{731EB822-D64A-4D9D-94A1-900E265BE749}" destId="{BBF93C36-B752-4419-A060-CAC4407A02DB}" srcOrd="3" destOrd="0" parTransId="{38FCBBC1-F5F2-44C3-9320-9CC3E5A0C221}" sibTransId="{BA91B0A2-80F0-4623-BE9C-3EB7734C8365}"/>
    <dgm:cxn modelId="{C894EA39-0D14-4A60-AC76-F9706C0DE843}" type="presOf" srcId="{F9E1F83C-C1AB-41CD-AB54-B9219E6C242E}" destId="{3BC89738-C948-4598-80DE-D9F2F97F7015}" srcOrd="0" destOrd="0" presId="urn:microsoft.com/office/officeart/2008/layout/LinedList"/>
    <dgm:cxn modelId="{148F2980-E9B7-41CA-897D-BE22EA07BA98}" srcId="{731EB822-D64A-4D9D-94A1-900E265BE749}" destId="{F9E1F83C-C1AB-41CD-AB54-B9219E6C242E}" srcOrd="1" destOrd="0" parTransId="{714E7421-7CAA-4AA5-99CF-3F9AA7BEAD55}" sibTransId="{37C556AB-4A71-482C-9925-061CBF81E674}"/>
    <dgm:cxn modelId="{33D76C83-837E-4D44-8CDC-21CA1C147920}" type="presOf" srcId="{731EB822-D64A-4D9D-94A1-900E265BE749}" destId="{8628C1CA-E5CB-4AB6-8738-7B3E73BCAEDA}" srcOrd="0" destOrd="0" presId="urn:microsoft.com/office/officeart/2008/layout/LinedList"/>
    <dgm:cxn modelId="{6AD7DCE6-B11A-4747-A811-0C6ACC928BBE}" type="presOf" srcId="{BBF93C36-B752-4419-A060-CAC4407A02DB}" destId="{F76051EE-7A6B-49D8-8AA0-B6195C7AD6F4}" srcOrd="0" destOrd="0" presId="urn:microsoft.com/office/officeart/2008/layout/LinedList"/>
    <dgm:cxn modelId="{2F9722F7-81AB-4531-A5A2-EE4B4A5F01F5}" srcId="{731EB822-D64A-4D9D-94A1-900E265BE749}" destId="{2F320127-FAF1-4F19-B585-07F144473FE1}" srcOrd="2" destOrd="0" parTransId="{633868D5-ED21-4D8C-8D82-B7B001FA0B7F}" sibTransId="{12398ACE-A9E2-40A9-83E0-D9C61C074BD6}"/>
    <dgm:cxn modelId="{1FF9E6F8-5D65-406D-B331-D3D5BA6C81A1}" type="presOf" srcId="{2F320127-FAF1-4F19-B585-07F144473FE1}" destId="{8C3D6405-D8BB-4302-A924-DCA4F3D07209}" srcOrd="0" destOrd="0" presId="urn:microsoft.com/office/officeart/2008/layout/LinedList"/>
    <dgm:cxn modelId="{4418B757-91DD-4E8E-9190-640BFA180218}" type="presParOf" srcId="{8628C1CA-E5CB-4AB6-8738-7B3E73BCAEDA}" destId="{342443C1-DE13-448A-A560-FEDC618BECA3}" srcOrd="0" destOrd="0" presId="urn:microsoft.com/office/officeart/2008/layout/LinedList"/>
    <dgm:cxn modelId="{47C1E5C4-C5DA-4404-8ACC-745BE52D68B5}" type="presParOf" srcId="{8628C1CA-E5CB-4AB6-8738-7B3E73BCAEDA}" destId="{F55EDC34-3005-46D8-8365-3756740B7FD1}" srcOrd="1" destOrd="0" presId="urn:microsoft.com/office/officeart/2008/layout/LinedList"/>
    <dgm:cxn modelId="{1A06EA92-524A-42B5-8146-9723126AF2A7}" type="presParOf" srcId="{F55EDC34-3005-46D8-8365-3756740B7FD1}" destId="{2731833D-942B-4ED4-8FE1-84D6B8371C99}" srcOrd="0" destOrd="0" presId="urn:microsoft.com/office/officeart/2008/layout/LinedList"/>
    <dgm:cxn modelId="{BA706C91-9883-464A-8025-0D6FDAAE6DDD}" type="presParOf" srcId="{F55EDC34-3005-46D8-8365-3756740B7FD1}" destId="{C1F05ECB-8311-41E9-A13C-347A59831705}" srcOrd="1" destOrd="0" presId="urn:microsoft.com/office/officeart/2008/layout/LinedList"/>
    <dgm:cxn modelId="{BE82FFE4-0810-463B-A0A3-63FB9D1F5148}" type="presParOf" srcId="{8628C1CA-E5CB-4AB6-8738-7B3E73BCAEDA}" destId="{7BC7FE04-E3B7-486D-863E-0EB7999712E3}" srcOrd="2" destOrd="0" presId="urn:microsoft.com/office/officeart/2008/layout/LinedList"/>
    <dgm:cxn modelId="{AE8802B1-B399-486C-AC71-B66E35060AFA}" type="presParOf" srcId="{8628C1CA-E5CB-4AB6-8738-7B3E73BCAEDA}" destId="{C11EC822-BFA5-47DA-967D-0B69909C7BF2}" srcOrd="3" destOrd="0" presId="urn:microsoft.com/office/officeart/2008/layout/LinedList"/>
    <dgm:cxn modelId="{D2A45F10-6CC4-4A19-BABC-6987DD3531D5}" type="presParOf" srcId="{C11EC822-BFA5-47DA-967D-0B69909C7BF2}" destId="{3BC89738-C948-4598-80DE-D9F2F97F7015}" srcOrd="0" destOrd="0" presId="urn:microsoft.com/office/officeart/2008/layout/LinedList"/>
    <dgm:cxn modelId="{CB042C57-E337-455E-9FBF-DCAF899B70E2}" type="presParOf" srcId="{C11EC822-BFA5-47DA-967D-0B69909C7BF2}" destId="{4CCAFF25-1818-4A6E-9972-49CE907D87EE}" srcOrd="1" destOrd="0" presId="urn:microsoft.com/office/officeart/2008/layout/LinedList"/>
    <dgm:cxn modelId="{6B2C0183-A27B-4AC4-A1FE-9D8183713BB1}" type="presParOf" srcId="{8628C1CA-E5CB-4AB6-8738-7B3E73BCAEDA}" destId="{3359EB0B-70EA-42D6-B40C-856B53DA704C}" srcOrd="4" destOrd="0" presId="urn:microsoft.com/office/officeart/2008/layout/LinedList"/>
    <dgm:cxn modelId="{EC0E3CFC-343F-4E47-B5FB-29373D7EBA4A}" type="presParOf" srcId="{8628C1CA-E5CB-4AB6-8738-7B3E73BCAEDA}" destId="{083DB14C-3362-47B6-B59C-B42BB987B49D}" srcOrd="5" destOrd="0" presId="urn:microsoft.com/office/officeart/2008/layout/LinedList"/>
    <dgm:cxn modelId="{FACCD69A-10C3-4DFE-9931-742D9328C282}" type="presParOf" srcId="{083DB14C-3362-47B6-B59C-B42BB987B49D}" destId="{8C3D6405-D8BB-4302-A924-DCA4F3D07209}" srcOrd="0" destOrd="0" presId="urn:microsoft.com/office/officeart/2008/layout/LinedList"/>
    <dgm:cxn modelId="{E8533594-B7FE-454C-9E8D-0AF1D52BEECC}" type="presParOf" srcId="{083DB14C-3362-47B6-B59C-B42BB987B49D}" destId="{DBA17865-8BBD-4432-95F7-06C5C65D85BB}" srcOrd="1" destOrd="0" presId="urn:microsoft.com/office/officeart/2008/layout/LinedList"/>
    <dgm:cxn modelId="{BD496B65-1D09-44C8-932B-B72F912307BD}" type="presParOf" srcId="{8628C1CA-E5CB-4AB6-8738-7B3E73BCAEDA}" destId="{516D7B7C-4D98-48D4-9666-92450E1D0ED5}" srcOrd="6" destOrd="0" presId="urn:microsoft.com/office/officeart/2008/layout/LinedList"/>
    <dgm:cxn modelId="{6910380A-23E7-4A3E-A56E-92A8A1FE9359}" type="presParOf" srcId="{8628C1CA-E5CB-4AB6-8738-7B3E73BCAEDA}" destId="{DE910A41-6CF0-4452-8367-8CE8E415FA44}" srcOrd="7" destOrd="0" presId="urn:microsoft.com/office/officeart/2008/layout/LinedList"/>
    <dgm:cxn modelId="{AD9584A9-153C-4F52-B6EF-9A485FDCD378}" type="presParOf" srcId="{DE910A41-6CF0-4452-8367-8CE8E415FA44}" destId="{F76051EE-7A6B-49D8-8AA0-B6195C7AD6F4}" srcOrd="0" destOrd="0" presId="urn:microsoft.com/office/officeart/2008/layout/LinedList"/>
    <dgm:cxn modelId="{EDCA60C3-2CBA-4003-94A9-9C914DF98E83}" type="presParOf" srcId="{DE910A41-6CF0-4452-8367-8CE8E415FA44}" destId="{6FF6C6CB-F95E-48B7-B71F-7F6A5A3ED47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8206AA-D132-4D40-AB59-6F4DF7D7E9B7}">
      <dsp:nvSpPr>
        <dsp:cNvPr id="0" name=""/>
        <dsp:cNvSpPr/>
      </dsp:nvSpPr>
      <dsp:spPr>
        <a:xfrm>
          <a:off x="0" y="2125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0EE331-E7DB-4088-89B5-03F69675D783}">
      <dsp:nvSpPr>
        <dsp:cNvPr id="0" name=""/>
        <dsp:cNvSpPr/>
      </dsp:nvSpPr>
      <dsp:spPr>
        <a:xfrm>
          <a:off x="0" y="2125"/>
          <a:ext cx="10515600" cy="1449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 err="1"/>
            <a:t>globalna</a:t>
          </a:r>
          <a:r>
            <a:rPr lang="en-US" sz="3700" kern="1200" dirty="0"/>
            <a:t> </a:t>
          </a:r>
          <a:r>
            <a:rPr lang="en-US" sz="3700" kern="1200" dirty="0" err="1"/>
            <a:t>mreža</a:t>
          </a:r>
          <a:r>
            <a:rPr lang="en-US" sz="3700" kern="1200" dirty="0"/>
            <a:t> </a:t>
          </a:r>
          <a:r>
            <a:rPr lang="en-US" sz="3700" kern="1200" dirty="0" err="1"/>
            <a:t>nastala</a:t>
          </a:r>
          <a:r>
            <a:rPr lang="en-US" sz="3700" kern="1200" dirty="0"/>
            <a:t> </a:t>
          </a:r>
          <a:r>
            <a:rPr lang="en-US" sz="3700" kern="1200" dirty="0" err="1"/>
            <a:t>međusobnim</a:t>
          </a:r>
          <a:r>
            <a:rPr lang="en-US" sz="3700" kern="1200" dirty="0"/>
            <a:t> </a:t>
          </a:r>
          <a:r>
            <a:rPr lang="en-US" sz="3700" kern="1200" dirty="0" err="1"/>
            <a:t>povezivanjem</a:t>
          </a:r>
          <a:r>
            <a:rPr lang="en-US" sz="3700" kern="1200" dirty="0"/>
            <a:t> </a:t>
          </a:r>
          <a:r>
            <a:rPr lang="en-US" sz="3700" kern="1200" dirty="0" err="1"/>
            <a:t>raznih</a:t>
          </a:r>
          <a:r>
            <a:rPr lang="en-US" sz="3700" kern="1200" dirty="0"/>
            <a:t> </a:t>
          </a:r>
          <a:r>
            <a:rPr lang="en-US" sz="3700" kern="1200" dirty="0" err="1"/>
            <a:t>računalnih</a:t>
          </a:r>
          <a:r>
            <a:rPr lang="en-US" sz="3700" kern="1200" dirty="0"/>
            <a:t> </a:t>
          </a:r>
          <a:r>
            <a:rPr lang="en-US" sz="3700" kern="1200" dirty="0" err="1"/>
            <a:t>mreža</a:t>
          </a:r>
          <a:r>
            <a:rPr lang="en-US" sz="3700" kern="1200" dirty="0"/>
            <a:t> </a:t>
          </a:r>
          <a:r>
            <a:rPr lang="en-US" sz="3700" kern="1200" dirty="0" err="1"/>
            <a:t>širom</a:t>
          </a:r>
          <a:r>
            <a:rPr lang="en-US" sz="3700" kern="1200" dirty="0"/>
            <a:t> </a:t>
          </a:r>
          <a:r>
            <a:rPr lang="en-US" sz="3700" kern="1200" dirty="0" err="1"/>
            <a:t>svijeta</a:t>
          </a:r>
          <a:endParaRPr lang="en-US" sz="3700" kern="1200" dirty="0"/>
        </a:p>
      </dsp:txBody>
      <dsp:txXfrm>
        <a:off x="0" y="2125"/>
        <a:ext cx="10515600" cy="1449431"/>
      </dsp:txXfrm>
    </dsp:sp>
    <dsp:sp modelId="{FD61515E-0088-4C0E-94F8-896D9E3B5767}">
      <dsp:nvSpPr>
        <dsp:cNvPr id="0" name=""/>
        <dsp:cNvSpPr/>
      </dsp:nvSpPr>
      <dsp:spPr>
        <a:xfrm>
          <a:off x="0" y="1451556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FA21CF-D9D6-4290-A6B7-563F17FE8CC9}">
      <dsp:nvSpPr>
        <dsp:cNvPr id="0" name=""/>
        <dsp:cNvSpPr/>
      </dsp:nvSpPr>
      <dsp:spPr>
        <a:xfrm>
          <a:off x="0" y="1451556"/>
          <a:ext cx="10515600" cy="1449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 err="1"/>
            <a:t>nema</a:t>
          </a:r>
          <a:r>
            <a:rPr lang="en-US" sz="3700" kern="1200" dirty="0"/>
            <a:t> </a:t>
          </a:r>
          <a:r>
            <a:rPr lang="en-US" sz="3700" kern="1200" dirty="0" err="1"/>
            <a:t>vlasnika</a:t>
          </a:r>
          <a:r>
            <a:rPr lang="en-US" sz="3700" kern="1200" dirty="0"/>
            <a:t> – </a:t>
          </a:r>
          <a:r>
            <a:rPr lang="en-US" sz="3700" kern="1200" dirty="0" err="1"/>
            <a:t>vlasništvo</a:t>
          </a:r>
          <a:r>
            <a:rPr lang="en-US" sz="3700" kern="1200" dirty="0"/>
            <a:t> </a:t>
          </a:r>
          <a:r>
            <a:rPr lang="en-US" sz="3700" kern="1200" dirty="0" err="1"/>
            <a:t>postoji</a:t>
          </a:r>
          <a:r>
            <a:rPr lang="en-US" sz="3700" kern="1200" dirty="0"/>
            <a:t> </a:t>
          </a:r>
          <a:r>
            <a:rPr lang="en-US" sz="3700" kern="1200" dirty="0" err="1"/>
            <a:t>samo</a:t>
          </a:r>
          <a:r>
            <a:rPr lang="en-US" sz="3700" kern="1200" dirty="0"/>
            <a:t> </a:t>
          </a:r>
          <a:r>
            <a:rPr lang="en-US" sz="3700" kern="1200" dirty="0" err="1"/>
            <a:t>nad</a:t>
          </a:r>
          <a:r>
            <a:rPr lang="en-US" sz="3700" kern="1200" dirty="0"/>
            <a:t> </a:t>
          </a:r>
          <a:r>
            <a:rPr lang="en-US" sz="3700" kern="1200" dirty="0" err="1"/>
            <a:t>pojedinim</a:t>
          </a:r>
          <a:r>
            <a:rPr lang="en-US" sz="3700" kern="1200" dirty="0"/>
            <a:t> </a:t>
          </a:r>
          <a:r>
            <a:rPr lang="en-US" sz="3700" kern="1200" dirty="0" err="1"/>
            <a:t>mrežama</a:t>
          </a:r>
          <a:r>
            <a:rPr lang="en-US" sz="3700" kern="1200" dirty="0"/>
            <a:t>, </a:t>
          </a:r>
          <a:r>
            <a:rPr lang="en-US" sz="3700" kern="1200" dirty="0" err="1"/>
            <a:t>odnosno</a:t>
          </a:r>
          <a:r>
            <a:rPr lang="en-US" sz="3700" kern="1200" dirty="0"/>
            <a:t> </a:t>
          </a:r>
          <a:r>
            <a:rPr lang="en-US" sz="3700" kern="1200" dirty="0" err="1"/>
            <a:t>vezama</a:t>
          </a:r>
          <a:r>
            <a:rPr lang="en-US" sz="3700" kern="1200" dirty="0"/>
            <a:t> </a:t>
          </a:r>
          <a:r>
            <a:rPr lang="en-US" sz="3700" kern="1200" dirty="0" err="1"/>
            <a:t>između</a:t>
          </a:r>
          <a:r>
            <a:rPr lang="en-US" sz="3700" kern="1200" dirty="0"/>
            <a:t> </a:t>
          </a:r>
          <a:r>
            <a:rPr lang="en-US" sz="3700" kern="1200" dirty="0" err="1"/>
            <a:t>mreža</a:t>
          </a:r>
          <a:endParaRPr lang="en-US" sz="3700" kern="1200" dirty="0"/>
        </a:p>
      </dsp:txBody>
      <dsp:txXfrm>
        <a:off x="0" y="1451556"/>
        <a:ext cx="10515600" cy="1449431"/>
      </dsp:txXfrm>
    </dsp:sp>
    <dsp:sp modelId="{4609123C-7ED1-4392-A00A-0A7978D0D7C6}">
      <dsp:nvSpPr>
        <dsp:cNvPr id="0" name=""/>
        <dsp:cNvSpPr/>
      </dsp:nvSpPr>
      <dsp:spPr>
        <a:xfrm>
          <a:off x="0" y="2900987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27005F-6967-4E30-80C2-70764686BDB3}">
      <dsp:nvSpPr>
        <dsp:cNvPr id="0" name=""/>
        <dsp:cNvSpPr/>
      </dsp:nvSpPr>
      <dsp:spPr>
        <a:xfrm>
          <a:off x="0" y="2900987"/>
          <a:ext cx="10515600" cy="1449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 err="1"/>
            <a:t>decentralizirana</a:t>
          </a:r>
          <a:r>
            <a:rPr lang="en-US" sz="3700" kern="1200" dirty="0"/>
            <a:t> </a:t>
          </a:r>
          <a:r>
            <a:rPr lang="en-US" sz="3700" kern="1200" dirty="0" err="1"/>
            <a:t>mreža</a:t>
          </a:r>
          <a:r>
            <a:rPr lang="en-US" sz="3700" kern="1200" dirty="0"/>
            <a:t>  – ne </a:t>
          </a:r>
          <a:r>
            <a:rPr lang="en-US" sz="3700" kern="1200" dirty="0" err="1"/>
            <a:t>postoji</a:t>
          </a:r>
          <a:r>
            <a:rPr lang="en-US" sz="3700" kern="1200" dirty="0"/>
            <a:t> </a:t>
          </a:r>
          <a:r>
            <a:rPr lang="en-US" sz="3700" kern="1200" dirty="0" err="1"/>
            <a:t>jedna</a:t>
          </a:r>
          <a:r>
            <a:rPr lang="en-US" sz="3700" kern="1200" dirty="0"/>
            <a:t> </a:t>
          </a:r>
          <a:r>
            <a:rPr lang="en-US" sz="3700" kern="1200" dirty="0" err="1"/>
            <a:t>uprava</a:t>
          </a:r>
          <a:r>
            <a:rPr lang="en-US" sz="3700" kern="1200" dirty="0"/>
            <a:t> </a:t>
          </a:r>
          <a:r>
            <a:rPr lang="en-US" sz="3700" kern="1200" dirty="0" err="1"/>
            <a:t>ili</a:t>
          </a:r>
          <a:r>
            <a:rPr lang="en-US" sz="3700" kern="1200" dirty="0"/>
            <a:t> </a:t>
          </a:r>
          <a:r>
            <a:rPr lang="en-US" sz="3700" kern="1200" dirty="0" err="1"/>
            <a:t>središnje</a:t>
          </a:r>
          <a:r>
            <a:rPr lang="en-US" sz="3700" kern="1200" dirty="0"/>
            <a:t> </a:t>
          </a:r>
          <a:r>
            <a:rPr lang="en-US" sz="3700" kern="1200" dirty="0" err="1"/>
            <a:t>tijelo</a:t>
          </a:r>
          <a:r>
            <a:rPr lang="en-US" sz="3700" kern="1200" dirty="0"/>
            <a:t> </a:t>
          </a:r>
        </a:p>
      </dsp:txBody>
      <dsp:txXfrm>
        <a:off x="0" y="2900987"/>
        <a:ext cx="10515600" cy="14494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7D3641-86C0-4D06-B0D0-B1648E86719B}">
      <dsp:nvSpPr>
        <dsp:cNvPr id="0" name=""/>
        <dsp:cNvSpPr/>
      </dsp:nvSpPr>
      <dsp:spPr>
        <a:xfrm>
          <a:off x="0" y="2870"/>
          <a:ext cx="630160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1DF772-0BF0-4200-8554-85771C7D4488}">
      <dsp:nvSpPr>
        <dsp:cNvPr id="0" name=""/>
        <dsp:cNvSpPr/>
      </dsp:nvSpPr>
      <dsp:spPr>
        <a:xfrm>
          <a:off x="0" y="2870"/>
          <a:ext cx="6301601" cy="1957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60</a:t>
          </a:r>
          <a:r>
            <a:rPr lang="hr-HR" sz="2900" kern="1200" dirty="0"/>
            <a:t>-ih</a:t>
          </a:r>
          <a:r>
            <a:rPr lang="en-US" sz="2900" kern="1200" dirty="0"/>
            <a:t> </a:t>
          </a:r>
          <a:r>
            <a:rPr lang="en-US" sz="2900" kern="1200" dirty="0" err="1"/>
            <a:t>godin</a:t>
          </a:r>
          <a:r>
            <a:rPr lang="hr-HR" sz="2900" kern="1200" dirty="0"/>
            <a:t>a</a:t>
          </a:r>
          <a:r>
            <a:rPr lang="en-US" sz="2900" kern="1200" dirty="0"/>
            <a:t> 20.stoljeća</a:t>
          </a:r>
        </a:p>
      </dsp:txBody>
      <dsp:txXfrm>
        <a:off x="0" y="2870"/>
        <a:ext cx="6301601" cy="1957689"/>
      </dsp:txXfrm>
    </dsp:sp>
    <dsp:sp modelId="{BB1ADEBE-2114-4535-991F-815D3CA47AF4}">
      <dsp:nvSpPr>
        <dsp:cNvPr id="0" name=""/>
        <dsp:cNvSpPr/>
      </dsp:nvSpPr>
      <dsp:spPr>
        <a:xfrm>
          <a:off x="0" y="1960559"/>
          <a:ext cx="6301601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4B9087-F22D-4B9E-BAB9-ADB9157AE854}">
      <dsp:nvSpPr>
        <dsp:cNvPr id="0" name=""/>
        <dsp:cNvSpPr/>
      </dsp:nvSpPr>
      <dsp:spPr>
        <a:xfrm>
          <a:off x="0" y="1960559"/>
          <a:ext cx="6301601" cy="1957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Američko Ministarstvo obrane u suradnji s nekoliko američkih sveučilišta pokreće projekt povezivanja udaljenih računala u decentralizirani sustav – </a:t>
          </a:r>
          <a:r>
            <a:rPr lang="en-US" sz="2900" b="1" kern="1200"/>
            <a:t>ARPANet </a:t>
          </a:r>
          <a:r>
            <a:rPr lang="en-US" sz="2900" kern="1200"/>
            <a:t>mreža</a:t>
          </a:r>
        </a:p>
      </dsp:txBody>
      <dsp:txXfrm>
        <a:off x="0" y="1960559"/>
        <a:ext cx="6301601" cy="1957689"/>
      </dsp:txXfrm>
    </dsp:sp>
    <dsp:sp modelId="{DF68FFEC-109A-440F-9225-0D56FC6AF33F}">
      <dsp:nvSpPr>
        <dsp:cNvPr id="0" name=""/>
        <dsp:cNvSpPr/>
      </dsp:nvSpPr>
      <dsp:spPr>
        <a:xfrm>
          <a:off x="0" y="3918249"/>
          <a:ext cx="6301601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F556AD-9D92-4627-9151-741D472C0426}">
      <dsp:nvSpPr>
        <dsp:cNvPr id="0" name=""/>
        <dsp:cNvSpPr/>
      </dsp:nvSpPr>
      <dsp:spPr>
        <a:xfrm>
          <a:off x="0" y="3918249"/>
          <a:ext cx="6301601" cy="1957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1969. povezuju se 4 američka sveučilišta - početna jezgra današnje globalne mreže</a:t>
          </a:r>
        </a:p>
      </dsp:txBody>
      <dsp:txXfrm>
        <a:off x="0" y="3918249"/>
        <a:ext cx="6301601" cy="19576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378457-2749-40C9-8E9A-C7D4D0C24FC5}">
      <dsp:nvSpPr>
        <dsp:cNvPr id="0" name=""/>
        <dsp:cNvSpPr/>
      </dsp:nvSpPr>
      <dsp:spPr>
        <a:xfrm>
          <a:off x="0" y="2870"/>
          <a:ext cx="630160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E8ED48-9371-4CE1-8140-315D02A5468F}">
      <dsp:nvSpPr>
        <dsp:cNvPr id="0" name=""/>
        <dsp:cNvSpPr/>
      </dsp:nvSpPr>
      <dsp:spPr>
        <a:xfrm>
          <a:off x="0" y="2870"/>
          <a:ext cx="6301601" cy="1957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1973. </a:t>
          </a:r>
          <a:r>
            <a:rPr lang="en-US" sz="2900" kern="1200" err="1"/>
            <a:t>na</a:t>
          </a:r>
          <a:r>
            <a:rPr lang="en-US" sz="2900" kern="1200"/>
            <a:t> </a:t>
          </a:r>
          <a:r>
            <a:rPr lang="en-US" sz="2900" kern="1200" err="1"/>
            <a:t>Havajima</a:t>
          </a:r>
          <a:r>
            <a:rPr lang="en-US" sz="2900" kern="1200"/>
            <a:t> </a:t>
          </a:r>
          <a:r>
            <a:rPr lang="en-US" sz="2900" kern="1200" err="1"/>
            <a:t>sedam</a:t>
          </a:r>
          <a:r>
            <a:rPr lang="en-US" sz="2900" kern="1200"/>
            <a:t> </a:t>
          </a:r>
          <a:r>
            <a:rPr lang="en-US" sz="2900" kern="1200" err="1"/>
            <a:t>računala</a:t>
          </a:r>
          <a:r>
            <a:rPr lang="en-US" sz="2900" kern="1200"/>
            <a:t> </a:t>
          </a:r>
          <a:r>
            <a:rPr lang="en-US" sz="2900" kern="1200" err="1"/>
            <a:t>na</a:t>
          </a:r>
          <a:r>
            <a:rPr lang="en-US" sz="2900" kern="1200"/>
            <a:t> </a:t>
          </a:r>
          <a:r>
            <a:rPr lang="en-US" sz="2900" kern="1200" err="1"/>
            <a:t>četiri</a:t>
          </a:r>
          <a:r>
            <a:rPr lang="en-US" sz="2900" kern="1200"/>
            <a:t> </a:t>
          </a:r>
          <a:r>
            <a:rPr lang="en-US" sz="2900" kern="1200" err="1"/>
            <a:t>otoka</a:t>
          </a:r>
          <a:r>
            <a:rPr lang="en-US" sz="2900" kern="1200"/>
            <a:t> </a:t>
          </a:r>
          <a:r>
            <a:rPr lang="en-US" sz="2900" kern="1200" err="1"/>
            <a:t>povezano</a:t>
          </a:r>
          <a:r>
            <a:rPr lang="en-US" sz="2900" kern="1200"/>
            <a:t> je u </a:t>
          </a:r>
          <a:r>
            <a:rPr lang="en-US" sz="2900" kern="1200" err="1"/>
            <a:t>mrežu</a:t>
          </a:r>
          <a:r>
            <a:rPr lang="en-US" sz="2900" kern="1200"/>
            <a:t> </a:t>
          </a:r>
          <a:r>
            <a:rPr lang="en-US" sz="2900" kern="1200" err="1"/>
            <a:t>koja</a:t>
          </a:r>
          <a:r>
            <a:rPr lang="en-US" sz="2900" kern="1200"/>
            <a:t> se </a:t>
          </a:r>
          <a:r>
            <a:rPr lang="en-US" sz="2900" kern="1200" err="1"/>
            <a:t>koristila</a:t>
          </a:r>
          <a:r>
            <a:rPr lang="en-US" sz="2900" kern="1200"/>
            <a:t> </a:t>
          </a:r>
          <a:r>
            <a:rPr lang="en-US" sz="2900" kern="1200" err="1"/>
            <a:t>radiokanalima</a:t>
          </a:r>
          <a:r>
            <a:rPr lang="en-US" sz="2900" kern="1200"/>
            <a:t> za </a:t>
          </a:r>
          <a:r>
            <a:rPr lang="en-US" sz="2900" kern="1200" err="1"/>
            <a:t>komunikaciju</a:t>
          </a:r>
          <a:r>
            <a:rPr lang="en-US" sz="2900" kern="1200"/>
            <a:t> – </a:t>
          </a:r>
          <a:r>
            <a:rPr lang="en-US" sz="2900" b="1" kern="1200"/>
            <a:t>PRNet</a:t>
          </a:r>
          <a:r>
            <a:rPr lang="en-US" sz="2900" kern="1200"/>
            <a:t> (1.uspješna </a:t>
          </a:r>
          <a:r>
            <a:rPr lang="en-US" sz="2900" kern="1200" err="1"/>
            <a:t>bežična</a:t>
          </a:r>
          <a:r>
            <a:rPr lang="en-US" sz="2900" kern="1200"/>
            <a:t> </a:t>
          </a:r>
          <a:r>
            <a:rPr lang="en-US" sz="2900" kern="1200" err="1"/>
            <a:t>mreža</a:t>
          </a:r>
          <a:r>
            <a:rPr lang="en-US" sz="2900" kern="1200"/>
            <a:t>)</a:t>
          </a:r>
        </a:p>
      </dsp:txBody>
      <dsp:txXfrm>
        <a:off x="0" y="2870"/>
        <a:ext cx="6301601" cy="1957689"/>
      </dsp:txXfrm>
    </dsp:sp>
    <dsp:sp modelId="{09224588-3D80-4BAB-B30A-94718477A78F}">
      <dsp:nvSpPr>
        <dsp:cNvPr id="0" name=""/>
        <dsp:cNvSpPr/>
      </dsp:nvSpPr>
      <dsp:spPr>
        <a:xfrm>
          <a:off x="0" y="1960559"/>
          <a:ext cx="6301601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5D5A56-0B73-4E88-89AD-7D9D663C8495}">
      <dsp:nvSpPr>
        <dsp:cNvPr id="0" name=""/>
        <dsp:cNvSpPr/>
      </dsp:nvSpPr>
      <dsp:spPr>
        <a:xfrm>
          <a:off x="0" y="1960559"/>
          <a:ext cx="6301601" cy="1957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1973. </a:t>
          </a:r>
          <a:r>
            <a:rPr lang="en-US" sz="2900" kern="1200" err="1"/>
            <a:t>satelitskom</a:t>
          </a:r>
          <a:r>
            <a:rPr lang="en-US" sz="2900" kern="1200"/>
            <a:t> </a:t>
          </a:r>
          <a:r>
            <a:rPr lang="en-US" sz="2900" kern="1200" err="1"/>
            <a:t>su</a:t>
          </a:r>
          <a:r>
            <a:rPr lang="en-US" sz="2900" kern="1200"/>
            <a:t> </a:t>
          </a:r>
          <a:r>
            <a:rPr lang="en-US" sz="2900" kern="1200" err="1"/>
            <a:t>vezom</a:t>
          </a:r>
          <a:r>
            <a:rPr lang="en-US" sz="2900" kern="1200"/>
            <a:t> </a:t>
          </a:r>
          <a:r>
            <a:rPr lang="en-US" sz="2900" kern="1200" err="1"/>
            <a:t>povezana</a:t>
          </a:r>
          <a:r>
            <a:rPr lang="en-US" sz="2900" kern="1200"/>
            <a:t> </a:t>
          </a:r>
          <a:r>
            <a:rPr lang="en-US" sz="2900" kern="1200" err="1"/>
            <a:t>računala</a:t>
          </a:r>
          <a:r>
            <a:rPr lang="en-US" sz="2900" kern="1200"/>
            <a:t> </a:t>
          </a:r>
          <a:r>
            <a:rPr lang="en-US" sz="2900" kern="1200" err="1"/>
            <a:t>na</a:t>
          </a:r>
          <a:r>
            <a:rPr lang="en-US" sz="2900" kern="1200"/>
            <a:t> </a:t>
          </a:r>
          <a:r>
            <a:rPr lang="en-US" sz="2900" kern="1200" err="1"/>
            <a:t>sveučilištima</a:t>
          </a:r>
          <a:r>
            <a:rPr lang="en-US" sz="2900" kern="1200"/>
            <a:t> u </a:t>
          </a:r>
          <a:r>
            <a:rPr lang="en-US" sz="2900" kern="1200" err="1"/>
            <a:t>Londonu</a:t>
          </a:r>
          <a:r>
            <a:rPr lang="en-US" sz="2900" kern="1200"/>
            <a:t> </a:t>
          </a:r>
          <a:r>
            <a:rPr lang="en-US" sz="2900" kern="1200" err="1"/>
            <a:t>i</a:t>
          </a:r>
          <a:r>
            <a:rPr lang="en-US" sz="2900" kern="1200"/>
            <a:t> </a:t>
          </a:r>
          <a:r>
            <a:rPr lang="en-US" sz="2900" kern="1200" err="1"/>
            <a:t>Havajima</a:t>
          </a:r>
          <a:r>
            <a:rPr lang="en-US" sz="2900" kern="1200"/>
            <a:t> (</a:t>
          </a:r>
          <a:r>
            <a:rPr lang="en-US" sz="2900" b="1" kern="1200" err="1"/>
            <a:t>SATNet</a:t>
          </a:r>
          <a:r>
            <a:rPr lang="en-US" sz="2900" kern="1200"/>
            <a:t> </a:t>
          </a:r>
          <a:r>
            <a:rPr lang="en-US" sz="2900" kern="1200" err="1"/>
            <a:t>mreža</a:t>
          </a:r>
          <a:r>
            <a:rPr lang="en-US" sz="2900" kern="1200"/>
            <a:t>)</a:t>
          </a:r>
        </a:p>
      </dsp:txBody>
      <dsp:txXfrm>
        <a:off x="0" y="1960559"/>
        <a:ext cx="6301601" cy="1957689"/>
      </dsp:txXfrm>
    </dsp:sp>
    <dsp:sp modelId="{A95FB42D-A019-4A9B-997B-E8D21579433C}">
      <dsp:nvSpPr>
        <dsp:cNvPr id="0" name=""/>
        <dsp:cNvSpPr/>
      </dsp:nvSpPr>
      <dsp:spPr>
        <a:xfrm>
          <a:off x="0" y="3918249"/>
          <a:ext cx="6301601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BB6851-DD78-4A39-BB36-A81FD4BD888A}">
      <dsp:nvSpPr>
        <dsp:cNvPr id="0" name=""/>
        <dsp:cNvSpPr/>
      </dsp:nvSpPr>
      <dsp:spPr>
        <a:xfrm>
          <a:off x="0" y="3918249"/>
          <a:ext cx="6301601" cy="1957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>
              <a:latin typeface="Calibri Light" panose="020F0302020204030204"/>
              <a:cs typeface="Calibri Light" panose="020F0302020204030204"/>
            </a:rPr>
            <a:t>1977</a:t>
          </a:r>
          <a:r>
            <a:rPr lang="en-US" sz="2900" kern="1200"/>
            <a:t>. demonstrirano je povezivanje različitih vrsta mreža – povezane su ARPANet, PRNet i SATNet</a:t>
          </a:r>
          <a:endParaRPr lang="en-US" sz="2900" kern="1200">
            <a:latin typeface="Calibri Light" panose="020F0302020204030204"/>
          </a:endParaRPr>
        </a:p>
      </dsp:txBody>
      <dsp:txXfrm>
        <a:off x="0" y="3918249"/>
        <a:ext cx="6301601" cy="19576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A8379C-D399-4CCD-BD4E-0146A3918385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FCC1EA-5132-45C2-BEA7-EA0A58F0DAEF}">
      <dsp:nvSpPr>
        <dsp:cNvPr id="0" name=""/>
        <dsp:cNvSpPr/>
      </dsp:nvSpPr>
      <dsp:spPr>
        <a:xfrm>
          <a:off x="0" y="0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međusobno povezani regionalni čvorovi (</a:t>
          </a:r>
          <a:r>
            <a:rPr lang="en-US" sz="3900" i="1" kern="1200"/>
            <a:t>host-ovi</a:t>
          </a:r>
          <a:r>
            <a:rPr lang="en-US" sz="3900" kern="1200"/>
            <a:t>)</a:t>
          </a:r>
        </a:p>
      </dsp:txBody>
      <dsp:txXfrm>
        <a:off x="0" y="0"/>
        <a:ext cx="10515600" cy="1087834"/>
      </dsp:txXfrm>
    </dsp:sp>
    <dsp:sp modelId="{11BBCC87-C332-4BBA-BCD8-3FFBEB1E6206}">
      <dsp:nvSpPr>
        <dsp:cNvPr id="0" name=""/>
        <dsp:cNvSpPr/>
      </dsp:nvSpPr>
      <dsp:spPr>
        <a:xfrm>
          <a:off x="0" y="1087834"/>
          <a:ext cx="105156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E5FCE4-AB51-4B42-8E2B-BFCBED44DCD3}">
      <dsp:nvSpPr>
        <dsp:cNvPr id="0" name=""/>
        <dsp:cNvSpPr/>
      </dsp:nvSpPr>
      <dsp:spPr>
        <a:xfrm>
          <a:off x="0" y="1087834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svaka je manja mreža povezana s najbližim čvorom</a:t>
          </a:r>
        </a:p>
      </dsp:txBody>
      <dsp:txXfrm>
        <a:off x="0" y="1087834"/>
        <a:ext cx="10515600" cy="1087834"/>
      </dsp:txXfrm>
    </dsp:sp>
    <dsp:sp modelId="{CE6FE46F-C4DD-4AB5-A911-F24312040A30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A556F3-E9DF-4651-8F5F-B5F0844967F1}">
      <dsp:nvSpPr>
        <dsp:cNvPr id="0" name=""/>
        <dsp:cNvSpPr/>
      </dsp:nvSpPr>
      <dsp:spPr>
        <a:xfrm>
          <a:off x="0" y="2175669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TCP/IP protokol</a:t>
          </a:r>
        </a:p>
      </dsp:txBody>
      <dsp:txXfrm>
        <a:off x="0" y="2175669"/>
        <a:ext cx="10515600" cy="1087834"/>
      </dsp:txXfrm>
    </dsp:sp>
    <dsp:sp modelId="{7496904C-57BE-4477-AC67-B74B9F27A606}">
      <dsp:nvSpPr>
        <dsp:cNvPr id="0" name=""/>
        <dsp:cNvSpPr/>
      </dsp:nvSpPr>
      <dsp:spPr>
        <a:xfrm>
          <a:off x="0" y="3263503"/>
          <a:ext cx="105156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E6A402-25DF-446F-9526-77B4FE7B9487}">
      <dsp:nvSpPr>
        <dsp:cNvPr id="0" name=""/>
        <dsp:cNvSpPr/>
      </dsp:nvSpPr>
      <dsp:spPr>
        <a:xfrm>
          <a:off x="0" y="3263503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paketni prijenos podataka</a:t>
          </a:r>
        </a:p>
      </dsp:txBody>
      <dsp:txXfrm>
        <a:off x="0" y="3263503"/>
        <a:ext cx="10515600" cy="10878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19B8E9-9950-4056-9678-59664DC21EE6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147C2D-337A-4D2D-9246-0451F00BACF0}">
      <dsp:nvSpPr>
        <dsp:cNvPr id="0" name=""/>
        <dsp:cNvSpPr/>
      </dsp:nvSpPr>
      <dsp:spPr>
        <a:xfrm>
          <a:off x="0" y="0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E-mail </a:t>
          </a:r>
          <a:r>
            <a:rPr lang="en-US" sz="2800" kern="1200"/>
            <a:t>– </a:t>
          </a:r>
          <a:r>
            <a:rPr lang="en-US" sz="2800" kern="1200" err="1"/>
            <a:t>servis</a:t>
          </a:r>
          <a:r>
            <a:rPr lang="en-US" sz="2800" kern="1200"/>
            <a:t> za </a:t>
          </a:r>
          <a:r>
            <a:rPr lang="en-US" sz="2800" kern="1200" err="1"/>
            <a:t>komunikaciju</a:t>
          </a:r>
          <a:r>
            <a:rPr lang="en-US" sz="2800" kern="1200"/>
            <a:t> </a:t>
          </a:r>
          <a:r>
            <a:rPr lang="en-US" sz="2800" kern="1200" err="1"/>
            <a:t>na</a:t>
          </a:r>
          <a:r>
            <a:rPr lang="en-US" sz="2800" kern="1200"/>
            <a:t> </a:t>
          </a:r>
          <a:r>
            <a:rPr lang="en-US" sz="2800" kern="1200" err="1"/>
            <a:t>internetu</a:t>
          </a:r>
          <a:endParaRPr lang="en-US" sz="2800" kern="1200"/>
        </a:p>
      </dsp:txBody>
      <dsp:txXfrm>
        <a:off x="0" y="0"/>
        <a:ext cx="10515600" cy="1087834"/>
      </dsp:txXfrm>
    </dsp:sp>
    <dsp:sp modelId="{934E7A78-35D0-4A7B-869D-445407BF9B9F}">
      <dsp:nvSpPr>
        <dsp:cNvPr id="0" name=""/>
        <dsp:cNvSpPr/>
      </dsp:nvSpPr>
      <dsp:spPr>
        <a:xfrm>
          <a:off x="0" y="1087834"/>
          <a:ext cx="1051560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B7B914-EA5A-46D5-BBAD-2CDC6DB69D0E}">
      <dsp:nvSpPr>
        <dsp:cNvPr id="0" name=""/>
        <dsp:cNvSpPr/>
      </dsp:nvSpPr>
      <dsp:spPr>
        <a:xfrm>
          <a:off x="0" y="1087834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FTP</a:t>
          </a:r>
          <a:r>
            <a:rPr lang="en-US" sz="2800" kern="1200"/>
            <a:t> - </a:t>
          </a:r>
          <a:r>
            <a:rPr lang="en-US" sz="2800" kern="1200" err="1"/>
            <a:t>protokol</a:t>
          </a:r>
          <a:r>
            <a:rPr lang="en-US" sz="2800" kern="1200"/>
            <a:t> </a:t>
          </a:r>
          <a:r>
            <a:rPr lang="en-US" sz="2800" kern="1200" err="1"/>
            <a:t>i</a:t>
          </a:r>
          <a:r>
            <a:rPr lang="en-US" sz="2800" kern="1200"/>
            <a:t> </a:t>
          </a:r>
          <a:r>
            <a:rPr lang="en-US" sz="2800" kern="1200" err="1"/>
            <a:t>servis</a:t>
          </a:r>
          <a:r>
            <a:rPr lang="en-US" sz="2800" kern="1200"/>
            <a:t> za </a:t>
          </a:r>
          <a:r>
            <a:rPr lang="en-US" sz="2800" kern="1200" err="1"/>
            <a:t>prijenos</a:t>
          </a:r>
          <a:r>
            <a:rPr lang="en-US" sz="2800" kern="1200"/>
            <a:t> </a:t>
          </a:r>
          <a:r>
            <a:rPr lang="en-US" sz="2800" kern="1200" err="1"/>
            <a:t>datoteka</a:t>
          </a:r>
          <a:r>
            <a:rPr lang="en-US" sz="2800" kern="1200"/>
            <a:t> s </a:t>
          </a:r>
          <a:r>
            <a:rPr lang="en-US" sz="2800" kern="1200" err="1"/>
            <a:t>jednoga</a:t>
          </a:r>
          <a:r>
            <a:rPr lang="en-US" sz="2800" kern="1200"/>
            <a:t> </a:t>
          </a:r>
          <a:r>
            <a:rPr lang="en-US" sz="2800" kern="1200" err="1"/>
            <a:t>računala</a:t>
          </a:r>
          <a:r>
            <a:rPr lang="en-US" sz="2800" kern="1200"/>
            <a:t> </a:t>
          </a:r>
          <a:r>
            <a:rPr lang="en-US" sz="2800" kern="1200" err="1"/>
            <a:t>na</a:t>
          </a:r>
          <a:r>
            <a:rPr lang="en-US" sz="2800" kern="1200"/>
            <a:t> </a:t>
          </a:r>
          <a:r>
            <a:rPr lang="en-US" sz="2800" kern="1200" err="1"/>
            <a:t>drugo</a:t>
          </a:r>
          <a:r>
            <a:rPr lang="en-US" sz="2800" kern="1200"/>
            <a:t> (</a:t>
          </a:r>
          <a:r>
            <a:rPr lang="en-US" sz="2800" kern="1200" err="1"/>
            <a:t>npr</a:t>
          </a:r>
          <a:r>
            <a:rPr lang="en-US" sz="2800" kern="1200"/>
            <a:t>. </a:t>
          </a:r>
          <a:r>
            <a:rPr lang="en-US" sz="2800" kern="1200" err="1"/>
            <a:t>kad</a:t>
          </a:r>
          <a:r>
            <a:rPr lang="en-US" sz="2800" kern="1200"/>
            <a:t> </a:t>
          </a:r>
          <a:r>
            <a:rPr lang="en-US" sz="2800" kern="1200" err="1"/>
            <a:t>objavljujemo</a:t>
          </a:r>
          <a:r>
            <a:rPr lang="en-US" sz="2800" kern="1200"/>
            <a:t> </a:t>
          </a:r>
          <a:r>
            <a:rPr lang="en-US" sz="2800" kern="1200" err="1"/>
            <a:t>sadržaj</a:t>
          </a:r>
          <a:r>
            <a:rPr lang="en-US" sz="2800" kern="1200"/>
            <a:t> </a:t>
          </a:r>
          <a:r>
            <a:rPr lang="en-US" sz="2800" kern="1200" err="1"/>
            <a:t>na</a:t>
          </a:r>
          <a:r>
            <a:rPr lang="en-US" sz="2800" kern="1200"/>
            <a:t> web </a:t>
          </a:r>
          <a:r>
            <a:rPr lang="en-US" sz="2800" kern="1200" err="1"/>
            <a:t>stranicu</a:t>
          </a:r>
          <a:r>
            <a:rPr lang="en-US" sz="2800" kern="1200"/>
            <a:t>)</a:t>
          </a:r>
        </a:p>
      </dsp:txBody>
      <dsp:txXfrm>
        <a:off x="0" y="1087834"/>
        <a:ext cx="10515600" cy="1087834"/>
      </dsp:txXfrm>
    </dsp:sp>
    <dsp:sp modelId="{58BB1902-3BA7-4427-847A-1DE0DC0AE653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86F6B8-C2D8-497E-A256-D818D702B843}">
      <dsp:nvSpPr>
        <dsp:cNvPr id="0" name=""/>
        <dsp:cNvSpPr/>
      </dsp:nvSpPr>
      <dsp:spPr>
        <a:xfrm>
          <a:off x="0" y="2175669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Telnet</a:t>
          </a:r>
          <a:r>
            <a:rPr lang="en-US" sz="2800" kern="1200"/>
            <a:t> - </a:t>
          </a:r>
          <a:r>
            <a:rPr lang="en-US" sz="2800" kern="1200" err="1"/>
            <a:t>protokol</a:t>
          </a:r>
          <a:r>
            <a:rPr lang="en-US" sz="2800" kern="1200"/>
            <a:t> </a:t>
          </a:r>
          <a:r>
            <a:rPr lang="en-US" sz="2800" kern="1200" err="1"/>
            <a:t>i</a:t>
          </a:r>
          <a:r>
            <a:rPr lang="en-US" sz="2800" kern="1200"/>
            <a:t> </a:t>
          </a:r>
          <a:r>
            <a:rPr lang="en-US" sz="2800" kern="1200" err="1"/>
            <a:t>istoimeni</a:t>
          </a:r>
          <a:r>
            <a:rPr lang="en-US" sz="2800" kern="1200"/>
            <a:t> program koji </a:t>
          </a:r>
          <a:r>
            <a:rPr lang="en-US" sz="2800" kern="1200" err="1"/>
            <a:t>omogućuje</a:t>
          </a:r>
          <a:r>
            <a:rPr lang="en-US" sz="2800" kern="1200"/>
            <a:t> rad </a:t>
          </a:r>
          <a:r>
            <a:rPr lang="en-US" sz="2800" kern="1200" err="1"/>
            <a:t>na</a:t>
          </a:r>
          <a:r>
            <a:rPr lang="en-US" sz="2800" kern="1200"/>
            <a:t> </a:t>
          </a:r>
          <a:r>
            <a:rPr lang="en-US" sz="2800" kern="1200" err="1"/>
            <a:t>udaljenome</a:t>
          </a:r>
          <a:r>
            <a:rPr lang="en-US" sz="2800" kern="1200"/>
            <a:t> </a:t>
          </a:r>
          <a:r>
            <a:rPr lang="en-US" sz="2800" kern="1200" err="1"/>
            <a:t>računalu</a:t>
          </a:r>
          <a:r>
            <a:rPr lang="en-US" sz="2800" kern="1200"/>
            <a:t> (</a:t>
          </a:r>
          <a:r>
            <a:rPr lang="en-US" sz="2800" kern="1200" err="1"/>
            <a:t>npr</a:t>
          </a:r>
          <a:r>
            <a:rPr lang="en-US" sz="2800" kern="1200"/>
            <a:t>. </a:t>
          </a:r>
          <a:r>
            <a:rPr lang="en-US" sz="2800" kern="1200" err="1"/>
            <a:t>Pristup</a:t>
          </a:r>
          <a:r>
            <a:rPr lang="en-US" sz="2800" kern="1200"/>
            <a:t> </a:t>
          </a:r>
          <a:r>
            <a:rPr lang="en-US" sz="2800" kern="1200" err="1"/>
            <a:t>bazama</a:t>
          </a:r>
          <a:r>
            <a:rPr lang="en-US" sz="2800" kern="1200"/>
            <a:t> </a:t>
          </a:r>
          <a:r>
            <a:rPr lang="en-US" sz="2800" kern="1200" err="1"/>
            <a:t>podataka</a:t>
          </a:r>
          <a:r>
            <a:rPr lang="en-US" sz="2800" kern="1200"/>
            <a:t>, </a:t>
          </a:r>
          <a:r>
            <a:rPr lang="en-US" sz="2800" kern="1200" err="1"/>
            <a:t>datotekama</a:t>
          </a:r>
          <a:r>
            <a:rPr lang="en-US" sz="2800" kern="1200"/>
            <a:t> </a:t>
          </a:r>
          <a:r>
            <a:rPr lang="en-US" sz="2800" kern="1200" err="1"/>
            <a:t>itd</a:t>
          </a:r>
          <a:r>
            <a:rPr lang="en-US" sz="2800" kern="1200"/>
            <a:t>.)</a:t>
          </a:r>
        </a:p>
      </dsp:txBody>
      <dsp:txXfrm>
        <a:off x="0" y="2175669"/>
        <a:ext cx="10515600" cy="1087834"/>
      </dsp:txXfrm>
    </dsp:sp>
    <dsp:sp modelId="{1E7F2692-DEE4-41B6-A6B5-BF839AB8267C}">
      <dsp:nvSpPr>
        <dsp:cNvPr id="0" name=""/>
        <dsp:cNvSpPr/>
      </dsp:nvSpPr>
      <dsp:spPr>
        <a:xfrm>
          <a:off x="0" y="3263503"/>
          <a:ext cx="1051560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0E1D78-32BD-4FBB-81A5-6F281137E339}">
      <dsp:nvSpPr>
        <dsp:cNvPr id="0" name=""/>
        <dsp:cNvSpPr/>
      </dsp:nvSpPr>
      <dsp:spPr>
        <a:xfrm>
          <a:off x="0" y="3263503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err="1">
              <a:latin typeface="Calibri Light" panose="020F0302020204030204"/>
            </a:rPr>
            <a:t>Društveni</a:t>
          </a:r>
          <a:r>
            <a:rPr lang="en-US" sz="2800" b="1" kern="1200">
              <a:latin typeface="Calibri Light" panose="020F0302020204030204"/>
            </a:rPr>
            <a:t> </a:t>
          </a:r>
          <a:r>
            <a:rPr lang="en-US" sz="2800" b="1" kern="1200" err="1">
              <a:latin typeface="Calibri Light" panose="020F0302020204030204"/>
            </a:rPr>
            <a:t>servisi</a:t>
          </a:r>
          <a:r>
            <a:rPr lang="en-US" sz="2800" kern="1200">
              <a:latin typeface="Calibri Light" panose="020F0302020204030204"/>
            </a:rPr>
            <a:t> (chat, forum, </a:t>
          </a:r>
          <a:r>
            <a:rPr lang="en-US" sz="2800" kern="1200" err="1">
              <a:latin typeface="Calibri Light" panose="020F0302020204030204"/>
            </a:rPr>
            <a:t>videokonferencije</a:t>
          </a:r>
          <a:r>
            <a:rPr lang="en-US" sz="2800" kern="1200">
              <a:latin typeface="Calibri Light" panose="020F0302020204030204"/>
            </a:rPr>
            <a:t>...)</a:t>
          </a:r>
        </a:p>
      </dsp:txBody>
      <dsp:txXfrm>
        <a:off x="0" y="3263503"/>
        <a:ext cx="10515600" cy="10878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2443C1-DE13-448A-A560-FEDC618BECA3}">
      <dsp:nvSpPr>
        <dsp:cNvPr id="0" name=""/>
        <dsp:cNvSpPr/>
      </dsp:nvSpPr>
      <dsp:spPr>
        <a:xfrm>
          <a:off x="0" y="0"/>
          <a:ext cx="98716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31833D-942B-4ED4-8FE1-84D6B8371C99}">
      <dsp:nvSpPr>
        <dsp:cNvPr id="0" name=""/>
        <dsp:cNvSpPr/>
      </dsp:nvSpPr>
      <dsp:spPr>
        <a:xfrm>
          <a:off x="0" y="0"/>
          <a:ext cx="9871656" cy="975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Prva e-mail </a:t>
          </a:r>
          <a:r>
            <a:rPr lang="en-US" sz="2700" kern="1200" dirty="0" err="1"/>
            <a:t>poruka</a:t>
          </a:r>
          <a:r>
            <a:rPr lang="en-US" sz="2700" kern="1200" dirty="0"/>
            <a:t> </a:t>
          </a:r>
          <a:r>
            <a:rPr lang="en-US" sz="2700" kern="1200" dirty="0" err="1"/>
            <a:t>poslana</a:t>
          </a:r>
          <a:r>
            <a:rPr lang="en-US" sz="2700" kern="1200" dirty="0"/>
            <a:t> je 1972. </a:t>
          </a:r>
          <a:r>
            <a:rPr lang="en-US" sz="2700" kern="1200" dirty="0" err="1"/>
            <a:t>godine</a:t>
          </a:r>
          <a:endParaRPr lang="en-US" sz="2700" kern="1200" dirty="0"/>
        </a:p>
      </dsp:txBody>
      <dsp:txXfrm>
        <a:off x="0" y="0"/>
        <a:ext cx="9871656" cy="975144"/>
      </dsp:txXfrm>
    </dsp:sp>
    <dsp:sp modelId="{7BC7FE04-E3B7-486D-863E-0EB7999712E3}">
      <dsp:nvSpPr>
        <dsp:cNvPr id="0" name=""/>
        <dsp:cNvSpPr/>
      </dsp:nvSpPr>
      <dsp:spPr>
        <a:xfrm>
          <a:off x="0" y="975144"/>
          <a:ext cx="98716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C89738-C948-4598-80DE-D9F2F97F7015}">
      <dsp:nvSpPr>
        <dsp:cNvPr id="0" name=""/>
        <dsp:cNvSpPr/>
      </dsp:nvSpPr>
      <dsp:spPr>
        <a:xfrm>
          <a:off x="0" y="975144"/>
          <a:ext cx="9871656" cy="975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Znak @ (</a:t>
          </a:r>
          <a:r>
            <a:rPr lang="en-US" sz="2700" kern="1200" dirty="0" err="1"/>
            <a:t>hrv</a:t>
          </a:r>
          <a:r>
            <a:rPr lang="en-US" sz="2700" kern="1200" dirty="0"/>
            <a:t>: "</a:t>
          </a:r>
          <a:r>
            <a:rPr lang="en-US" sz="2700" kern="1200" dirty="0" err="1"/>
            <a:t>pri</a:t>
          </a:r>
          <a:r>
            <a:rPr lang="en-US" sz="2700" kern="1200" dirty="0"/>
            <a:t>") u </a:t>
          </a:r>
          <a:r>
            <a:rPr lang="en-US" sz="2700" kern="1200" dirty="0" err="1"/>
            <a:t>elektroničkoj</a:t>
          </a:r>
          <a:r>
            <a:rPr lang="en-US" sz="2700" kern="1200" dirty="0"/>
            <a:t> </a:t>
          </a:r>
          <a:r>
            <a:rPr lang="en-US" sz="2700" kern="1200" dirty="0" err="1"/>
            <a:t>pošti</a:t>
          </a:r>
          <a:r>
            <a:rPr lang="en-US" sz="2700" kern="1200" dirty="0"/>
            <a:t> </a:t>
          </a:r>
          <a:r>
            <a:rPr lang="en-US" sz="2700" kern="1200" dirty="0" err="1"/>
            <a:t>postao</a:t>
          </a:r>
          <a:r>
            <a:rPr lang="en-US" sz="2700" kern="1200" dirty="0"/>
            <a:t> je standard 80-ih </a:t>
          </a:r>
          <a:r>
            <a:rPr lang="en-US" sz="2700" kern="1200" dirty="0" err="1"/>
            <a:t>godina</a:t>
          </a:r>
          <a:r>
            <a:rPr lang="en-US" sz="2700" kern="1200" dirty="0"/>
            <a:t> 20.stoljeća</a:t>
          </a:r>
        </a:p>
      </dsp:txBody>
      <dsp:txXfrm>
        <a:off x="0" y="975144"/>
        <a:ext cx="9871656" cy="975144"/>
      </dsp:txXfrm>
    </dsp:sp>
    <dsp:sp modelId="{3359EB0B-70EA-42D6-B40C-856B53DA704C}">
      <dsp:nvSpPr>
        <dsp:cNvPr id="0" name=""/>
        <dsp:cNvSpPr/>
      </dsp:nvSpPr>
      <dsp:spPr>
        <a:xfrm>
          <a:off x="0" y="1950289"/>
          <a:ext cx="98716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3D6405-D8BB-4302-A924-DCA4F3D07209}">
      <dsp:nvSpPr>
        <dsp:cNvPr id="0" name=""/>
        <dsp:cNvSpPr/>
      </dsp:nvSpPr>
      <dsp:spPr>
        <a:xfrm>
          <a:off x="0" y="1950288"/>
          <a:ext cx="9871656" cy="975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1989. "</a:t>
          </a:r>
          <a:r>
            <a:rPr lang="en-US" sz="2700" kern="1200" dirty="0" err="1"/>
            <a:t>rođen</a:t>
          </a:r>
          <a:r>
            <a:rPr lang="en-US" sz="2700" kern="1200" dirty="0"/>
            <a:t>" je WWW </a:t>
          </a:r>
          <a:r>
            <a:rPr lang="en-US" sz="2700" kern="1200" dirty="0" err="1"/>
            <a:t>servis</a:t>
          </a:r>
          <a:endParaRPr lang="en-US" sz="2700" kern="1200" dirty="0"/>
        </a:p>
      </dsp:txBody>
      <dsp:txXfrm>
        <a:off x="0" y="1950288"/>
        <a:ext cx="9871656" cy="975144"/>
      </dsp:txXfrm>
    </dsp:sp>
    <dsp:sp modelId="{516D7B7C-4D98-48D4-9666-92450E1D0ED5}">
      <dsp:nvSpPr>
        <dsp:cNvPr id="0" name=""/>
        <dsp:cNvSpPr/>
      </dsp:nvSpPr>
      <dsp:spPr>
        <a:xfrm>
          <a:off x="0" y="2925433"/>
          <a:ext cx="98716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6051EE-7A6B-49D8-8AA0-B6195C7AD6F4}">
      <dsp:nvSpPr>
        <dsp:cNvPr id="0" name=""/>
        <dsp:cNvSpPr/>
      </dsp:nvSpPr>
      <dsp:spPr>
        <a:xfrm>
          <a:off x="0" y="2925433"/>
          <a:ext cx="9871656" cy="975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1992. </a:t>
          </a:r>
          <a:r>
            <a:rPr lang="en-US" sz="2700" kern="1200" dirty="0" err="1"/>
            <a:t>predstavljen</a:t>
          </a:r>
          <a:r>
            <a:rPr lang="en-US" sz="2700" kern="1200" dirty="0"/>
            <a:t> je Mosaic</a:t>
          </a:r>
          <a:r>
            <a:rPr lang="en-US" sz="2700" kern="1200" dirty="0">
              <a:latin typeface="Calibri Light" panose="020F0302020204030204"/>
            </a:rPr>
            <a:t>, </a:t>
          </a:r>
          <a:r>
            <a:rPr lang="en-US" sz="2700" kern="1200" dirty="0" err="1"/>
            <a:t>prvi</a:t>
          </a:r>
          <a:r>
            <a:rPr lang="en-US" sz="2700" kern="1200" dirty="0"/>
            <a:t> </a:t>
          </a:r>
          <a:r>
            <a:rPr lang="en-US" sz="2700" kern="1200" dirty="0">
              <a:latin typeface="Calibri Light" panose="020F0302020204030204"/>
            </a:rPr>
            <a:t>web-</a:t>
          </a:r>
          <a:r>
            <a:rPr lang="en-US" sz="2700" kern="1200" dirty="0" err="1">
              <a:latin typeface="Calibri Light" panose="020F0302020204030204"/>
            </a:rPr>
            <a:t>preglednik</a:t>
          </a:r>
          <a:br>
            <a:rPr lang="en-US" sz="2700" kern="1200" dirty="0">
              <a:latin typeface="Calibri Light" panose="020F0302020204030204"/>
            </a:rPr>
          </a:br>
          <a:r>
            <a:rPr lang="en-US" sz="2700" kern="1200" dirty="0">
              <a:latin typeface="Calibri Light" panose="020F0302020204030204"/>
            </a:rPr>
            <a:t>koji</a:t>
          </a:r>
          <a:r>
            <a:rPr lang="en-US" sz="2700" kern="1200" dirty="0"/>
            <a:t> se </a:t>
          </a:r>
          <a:r>
            <a:rPr lang="en-US" sz="2700" kern="1200" dirty="0" err="1"/>
            <a:t>koristi</a:t>
          </a:r>
          <a:r>
            <a:rPr lang="en-US" sz="2700" kern="1200" dirty="0"/>
            <a:t> </a:t>
          </a:r>
          <a:r>
            <a:rPr lang="en-US" sz="2700" kern="1200" dirty="0" err="1"/>
            <a:t>grafičkim</a:t>
          </a:r>
          <a:r>
            <a:rPr lang="en-US" sz="2700" kern="1200" dirty="0"/>
            <a:t> </a:t>
          </a:r>
          <a:r>
            <a:rPr lang="en-US" sz="2700" kern="1200" dirty="0" err="1"/>
            <a:t>sučeljem</a:t>
          </a:r>
          <a:endParaRPr lang="en-US" sz="2700" kern="1200" dirty="0"/>
        </a:p>
      </dsp:txBody>
      <dsp:txXfrm>
        <a:off x="0" y="2925433"/>
        <a:ext cx="9871656" cy="975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8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7208" y="857251"/>
            <a:ext cx="4747280" cy="3098061"/>
          </a:xfrm>
        </p:spPr>
        <p:txBody>
          <a:bodyPr anchor="b">
            <a:normAutofit/>
          </a:bodyPr>
          <a:lstStyle/>
          <a:p>
            <a:pPr algn="l"/>
            <a:r>
              <a:rPr lang="en-US" sz="4800">
                <a:solidFill>
                  <a:srgbClr val="FFFFFF"/>
                </a:solidFill>
                <a:cs typeface="Calibri Light"/>
              </a:rPr>
              <a:t>Internet. Internetski servisi</a:t>
            </a:r>
            <a:endParaRPr lang="en-US" sz="4800">
              <a:solidFill>
                <a:srgbClr val="FFFFFF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7208" y="4756265"/>
            <a:ext cx="4393278" cy="12444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>
                <a:solidFill>
                  <a:srgbClr val="FFFFFF"/>
                </a:solidFill>
                <a:cs typeface="Calibri"/>
              </a:rPr>
              <a:t>Izradio: Marin Pašić, prof.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779861-63D9-0149-3E28-899D4A4B58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2" t="10567" r="-7" b="-7"/>
          <a:stretch/>
        </p:blipFill>
        <p:spPr>
          <a:xfrm>
            <a:off x="6920559" y="2383736"/>
            <a:ext cx="3737164" cy="210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18E9AA-146B-DAA5-083F-52D0D7D6D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>
                <a:cs typeface="Calibri Light"/>
              </a:rPr>
              <a:t>WWW</a:t>
            </a:r>
            <a:endParaRPr lang="en-US" sz="5400"/>
          </a:p>
        </p:txBody>
      </p:sp>
      <p:pic>
        <p:nvPicPr>
          <p:cNvPr id="5" name="Picture 4" descr="Sphere of mesh and nodes">
            <a:extLst>
              <a:ext uri="{FF2B5EF4-FFF2-40B4-BE49-F238E27FC236}">
                <a16:creationId xmlns:a16="http://schemas.microsoft.com/office/drawing/2014/main" id="{0EB7387E-040F-204B-949A-9B14D5DCA5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94" r="9674" b="4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50D5A-49A9-3FDB-DA36-01579C652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i="1" err="1">
                <a:cs typeface="Calibri"/>
              </a:rPr>
              <a:t>eng.</a:t>
            </a:r>
            <a:r>
              <a:rPr lang="en-US" i="1" dirty="0">
                <a:cs typeface="Calibri"/>
              </a:rPr>
              <a:t> World Wide Web</a:t>
            </a:r>
          </a:p>
          <a:p>
            <a:r>
              <a:rPr lang="en-US" err="1">
                <a:cs typeface="Calibri"/>
              </a:rPr>
              <a:t>mreža</a:t>
            </a:r>
            <a:r>
              <a:rPr lang="en-US" dirty="0">
                <a:cs typeface="Calibri"/>
              </a:rPr>
              <a:t> web-</a:t>
            </a:r>
            <a:r>
              <a:rPr lang="en-US" err="1">
                <a:cs typeface="Calibri"/>
              </a:rPr>
              <a:t>stranica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koje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su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međusobno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povezane</a:t>
            </a:r>
            <a:r>
              <a:rPr lang="en-US" dirty="0">
                <a:cs typeface="Calibri"/>
              </a:rPr>
              <a:t> </a:t>
            </a:r>
            <a:r>
              <a:rPr lang="en-US" err="1">
                <a:cs typeface="Calibri"/>
              </a:rPr>
              <a:t>hipervezama</a:t>
            </a:r>
            <a:r>
              <a:rPr lang="en-US" dirty="0">
                <a:cs typeface="Calibri"/>
              </a:rPr>
              <a:t> (</a:t>
            </a:r>
            <a:r>
              <a:rPr lang="en-US" i="1" err="1">
                <a:cs typeface="Calibri"/>
              </a:rPr>
              <a:t>eng.</a:t>
            </a:r>
            <a:r>
              <a:rPr lang="en-US" i="1" dirty="0">
                <a:cs typeface="Calibri"/>
              </a:rPr>
              <a:t> hyperlink</a:t>
            </a:r>
            <a:r>
              <a:rPr lang="en-US" dirty="0">
                <a:cs typeface="Calibri"/>
              </a:rPr>
              <a:t>)</a:t>
            </a:r>
            <a:endParaRPr lang="en-US">
              <a:cs typeface="Calibri"/>
            </a:endParaRPr>
          </a:p>
          <a:p>
            <a:r>
              <a:rPr lang="en-US" dirty="0">
                <a:cs typeface="Calibri"/>
              </a:rPr>
              <a:t>web-</a:t>
            </a:r>
            <a:r>
              <a:rPr lang="en-US" err="1">
                <a:cs typeface="Calibri"/>
              </a:rPr>
              <a:t>stranice</a:t>
            </a:r>
            <a:r>
              <a:rPr lang="en-US" dirty="0">
                <a:cs typeface="Calibri"/>
              </a:rPr>
              <a:t> - </a:t>
            </a:r>
            <a:r>
              <a:rPr lang="en-US" err="1">
                <a:cs typeface="Calibri"/>
              </a:rPr>
              <a:t>multimedijalni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dokumenti</a:t>
            </a:r>
            <a:r>
              <a:rPr lang="en-US" dirty="0">
                <a:cs typeface="Calibri"/>
              </a:rPr>
              <a:t> koji </a:t>
            </a:r>
            <a:r>
              <a:rPr lang="en-US" err="1">
                <a:cs typeface="Calibri"/>
              </a:rPr>
              <a:t>uključuju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tekst</a:t>
            </a:r>
            <a:r>
              <a:rPr lang="en-US" dirty="0">
                <a:cs typeface="Calibri"/>
              </a:rPr>
              <a:t>, </a:t>
            </a:r>
            <a:r>
              <a:rPr lang="en-US" err="1">
                <a:cs typeface="Calibri"/>
              </a:rPr>
              <a:t>slike</a:t>
            </a:r>
            <a:r>
              <a:rPr lang="en-US" dirty="0">
                <a:cs typeface="Calibri"/>
              </a:rPr>
              <a:t>, </a:t>
            </a:r>
            <a:r>
              <a:rPr lang="en-US" err="1">
                <a:cs typeface="Calibri"/>
              </a:rPr>
              <a:t>animacije</a:t>
            </a:r>
            <a:r>
              <a:rPr lang="en-US" dirty="0">
                <a:cs typeface="Calibri"/>
              </a:rPr>
              <a:t>...</a:t>
            </a:r>
          </a:p>
          <a:p>
            <a:r>
              <a:rPr lang="en-US" dirty="0">
                <a:cs typeface="Calibri"/>
              </a:rPr>
              <a:t>HTML - </a:t>
            </a:r>
            <a:r>
              <a:rPr lang="en-US" err="1">
                <a:cs typeface="Calibri"/>
              </a:rPr>
              <a:t>opisni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jezik</a:t>
            </a:r>
            <a:r>
              <a:rPr lang="en-US" dirty="0">
                <a:cs typeface="Calibri"/>
              </a:rPr>
              <a:t> za </a:t>
            </a:r>
            <a:r>
              <a:rPr lang="en-US" err="1">
                <a:cs typeface="Calibri"/>
              </a:rPr>
              <a:t>kreiranje</a:t>
            </a:r>
            <a:r>
              <a:rPr lang="en-US" dirty="0">
                <a:cs typeface="Calibri"/>
              </a:rPr>
              <a:t> web-</a:t>
            </a:r>
            <a:r>
              <a:rPr lang="en-US" err="1">
                <a:cs typeface="Calibri"/>
              </a:rPr>
              <a:t>stranica</a:t>
            </a:r>
            <a:r>
              <a:rPr lang="en-US" dirty="0">
                <a:cs typeface="Calibri"/>
              </a:rPr>
              <a:t> </a:t>
            </a: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7234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DA4795-B8AA-431F-61CF-9B38059E48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0480" b="525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B8FBB2-C4BE-CA1A-FD39-FB4BED293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Internetski servisi</a:t>
            </a: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E9627CB-15A3-94ED-63F3-34AAD5A523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006257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427424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25E5EF-FF0F-6687-1C1D-E4690C267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Netiquette – pravila ponašanja na internetu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F4A2E-6DE4-CC1A-9283-CAA759FE1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793974" cy="5062182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lnSpc>
                <a:spcPct val="145000"/>
              </a:lnSpc>
            </a:pPr>
            <a:r>
              <a:rPr lang="en-US" dirty="0" err="1">
                <a:cs typeface="Calibri"/>
              </a:rPr>
              <a:t>poruke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pisane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isključivo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velikim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slovima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smatraju</a:t>
            </a:r>
            <a:r>
              <a:rPr lang="en-US" dirty="0">
                <a:cs typeface="Calibri"/>
              </a:rPr>
              <a:t> se </a:t>
            </a:r>
            <a:r>
              <a:rPr lang="en-US" dirty="0" err="1">
                <a:cs typeface="Calibri"/>
              </a:rPr>
              <a:t>vikanjem</a:t>
            </a:r>
            <a:r>
              <a:rPr lang="en-US" dirty="0">
                <a:cs typeface="Calibri"/>
              </a:rPr>
              <a:t> </a:t>
            </a:r>
          </a:p>
          <a:p>
            <a:pPr>
              <a:lnSpc>
                <a:spcPct val="145000"/>
              </a:lnSpc>
            </a:pPr>
            <a:r>
              <a:rPr lang="en-US" dirty="0">
                <a:cs typeface="Calibri"/>
              </a:rPr>
              <a:t>za </a:t>
            </a:r>
            <a:r>
              <a:rPr lang="en-US" dirty="0" err="1">
                <a:cs typeface="Calibri"/>
              </a:rPr>
              <a:t>izražavanje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raspoloženja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rabite</a:t>
            </a:r>
            <a:r>
              <a:rPr lang="en-US" dirty="0">
                <a:cs typeface="Calibri"/>
              </a:rPr>
              <a:t> emoticon - </a:t>
            </a:r>
            <a:r>
              <a:rPr lang="en-US" dirty="0" err="1">
                <a:cs typeface="Calibri"/>
              </a:rPr>
              <a:t>izraz</a:t>
            </a:r>
            <a:r>
              <a:rPr lang="en-US" dirty="0">
                <a:cs typeface="Calibri"/>
              </a:rPr>
              <a:t> za </a:t>
            </a:r>
            <a:r>
              <a:rPr lang="en-US" dirty="0" err="1">
                <a:cs typeface="Calibri"/>
              </a:rPr>
              <a:t>kombinaciju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znakova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koja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pomaže</a:t>
            </a:r>
            <a:r>
              <a:rPr lang="en-US" dirty="0">
                <a:cs typeface="Calibri"/>
              </a:rPr>
              <a:t> da </a:t>
            </a:r>
            <a:r>
              <a:rPr lang="en-US" dirty="0" err="1">
                <a:cs typeface="Calibri"/>
              </a:rPr>
              <a:t>poruka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bude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ispravno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protumačena</a:t>
            </a:r>
            <a:r>
              <a:rPr lang="en-US" dirty="0">
                <a:cs typeface="Calibri"/>
              </a:rPr>
              <a:t> </a:t>
            </a:r>
          </a:p>
          <a:p>
            <a:pPr>
              <a:lnSpc>
                <a:spcPct val="145000"/>
              </a:lnSpc>
            </a:pPr>
            <a:r>
              <a:rPr lang="en-US" dirty="0" err="1">
                <a:cs typeface="Calibri"/>
              </a:rPr>
              <a:t>potrebno</a:t>
            </a:r>
            <a:r>
              <a:rPr lang="en-US" dirty="0">
                <a:cs typeface="Calibri"/>
              </a:rPr>
              <a:t> je </a:t>
            </a:r>
            <a:r>
              <a:rPr lang="en-US" dirty="0" err="1">
                <a:cs typeface="Calibri"/>
              </a:rPr>
              <a:t>paziti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autorska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prava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vlasnika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 panose="020F0502020204030204"/>
              </a:rPr>
              <a:t>dokumenta</a:t>
            </a:r>
            <a:endParaRPr lang="en-US" dirty="0">
              <a:cs typeface="Calibri" panose="020F0502020204030204"/>
            </a:endParaRPr>
          </a:p>
          <a:p>
            <a:pPr>
              <a:lnSpc>
                <a:spcPct val="145000"/>
              </a:lnSpc>
            </a:pPr>
            <a:r>
              <a:rPr lang="en-US" err="1">
                <a:cs typeface="Calibri" panose="020F0502020204030204"/>
              </a:rPr>
              <a:t>nije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dopušteno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slanje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uvredljiva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sadržaja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zbog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nacionalne</a:t>
            </a:r>
            <a:r>
              <a:rPr lang="en-US" dirty="0">
                <a:cs typeface="Calibri"/>
              </a:rPr>
              <a:t>, </a:t>
            </a:r>
            <a:r>
              <a:rPr lang="en-US" err="1">
                <a:cs typeface="Calibri"/>
              </a:rPr>
              <a:t>rasne</a:t>
            </a:r>
            <a:r>
              <a:rPr lang="en-US" dirty="0">
                <a:cs typeface="Calibri"/>
              </a:rPr>
              <a:t>, </a:t>
            </a:r>
            <a:r>
              <a:rPr lang="en-US" err="1">
                <a:cs typeface="Calibri"/>
              </a:rPr>
              <a:t>spolne</a:t>
            </a:r>
            <a:r>
              <a:rPr lang="en-US" dirty="0">
                <a:cs typeface="Calibri"/>
              </a:rPr>
              <a:t>, </a:t>
            </a:r>
            <a:r>
              <a:rPr lang="en-US" err="1">
                <a:cs typeface="Calibri"/>
              </a:rPr>
              <a:t>vjerske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ili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koje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druge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pripadnosti</a:t>
            </a:r>
            <a:endParaRPr lang="en-US">
              <a:cs typeface="Calibri"/>
            </a:endParaRPr>
          </a:p>
          <a:p>
            <a:pPr>
              <a:lnSpc>
                <a:spcPct val="145000"/>
              </a:lnSpc>
            </a:pPr>
            <a:endParaRPr lang="en-US">
              <a:cs typeface="Calibri"/>
            </a:endParaRPr>
          </a:p>
        </p:txBody>
      </p:sp>
      <p:pic>
        <p:nvPicPr>
          <p:cNvPr id="4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E7DA474D-7B01-052A-22FA-5F576C107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6738" y="3564994"/>
            <a:ext cx="1251398" cy="83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232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8FBB2-C4BE-CA1A-FD39-FB4BED293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Jeste </a:t>
            </a:r>
            <a:r>
              <a:rPr lang="en-US" dirty="0" err="1">
                <a:cs typeface="Calibri Light"/>
              </a:rPr>
              <a:t>Ii</a:t>
            </a:r>
            <a:r>
              <a:rPr lang="en-US" dirty="0">
                <a:cs typeface="Calibri Light"/>
              </a:rPr>
              <a:t> </a:t>
            </a:r>
            <a:r>
              <a:rPr lang="en-US" dirty="0" err="1">
                <a:cs typeface="Calibri Light"/>
              </a:rPr>
              <a:t>znali</a:t>
            </a:r>
            <a:r>
              <a:rPr lang="en-US" dirty="0">
                <a:cs typeface="Calibri Light"/>
              </a:rPr>
              <a:t>?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DAB11A5-5C22-B17F-B07C-50043236A8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728695"/>
              </p:ext>
            </p:extLst>
          </p:nvPr>
        </p:nvGraphicFramePr>
        <p:xfrm>
          <a:off x="838200" y="1825625"/>
          <a:ext cx="9871657" cy="3900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5CFAD572-00C0-DACB-64E9-BC5B0A7EEB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33893" y="4966963"/>
            <a:ext cx="2474891" cy="115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514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24145B-7477-29DF-C16F-320A3C964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>
                <a:cs typeface="Calibri Light"/>
              </a:rPr>
              <a:t>Ponavljanje</a:t>
            </a:r>
            <a:endParaRPr lang="en-US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1F7DB-5350-AEE1-857F-163291E07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US" dirty="0" err="1">
                <a:cs typeface="Calibri" panose="020F0502020204030204"/>
              </a:rPr>
              <a:t>Tko</a:t>
            </a:r>
            <a:r>
              <a:rPr lang="en-US" dirty="0">
                <a:cs typeface="Calibri" panose="020F0502020204030204"/>
              </a:rPr>
              <a:t> je </a:t>
            </a:r>
            <a:r>
              <a:rPr lang="en-US" dirty="0" err="1">
                <a:cs typeface="Calibri" panose="020F0502020204030204"/>
              </a:rPr>
              <a:t>vlasnik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interneta</a:t>
            </a:r>
            <a:r>
              <a:rPr lang="en-US" dirty="0">
                <a:cs typeface="Calibri" panose="020F0502020204030204"/>
              </a:rPr>
              <a:t>?</a:t>
            </a:r>
          </a:p>
          <a:p>
            <a:pPr marL="514350" indent="-514350">
              <a:buAutoNum type="arabicPeriod"/>
            </a:pPr>
            <a:r>
              <a:rPr lang="en-US" dirty="0">
                <a:cs typeface="Calibri" panose="020F0502020204030204"/>
              </a:rPr>
              <a:t>Kako se </a:t>
            </a:r>
            <a:r>
              <a:rPr lang="en-US" dirty="0" err="1">
                <a:cs typeface="Calibri" panose="020F0502020204030204"/>
              </a:rPr>
              <a:t>zvala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prva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poznata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mreža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nasta</a:t>
            </a:r>
            <a:r>
              <a:rPr lang="hr-HR">
                <a:cs typeface="Calibri" panose="020F0502020204030204"/>
              </a:rPr>
              <a:t>l</a:t>
            </a:r>
            <a:r>
              <a:rPr lang="en-US">
                <a:cs typeface="Calibri" panose="020F0502020204030204"/>
              </a:rPr>
              <a:t>a </a:t>
            </a:r>
            <a:r>
              <a:rPr lang="en-US" dirty="0" err="1">
                <a:cs typeface="Calibri" panose="020F0502020204030204"/>
              </a:rPr>
              <a:t>žičnim</a:t>
            </a:r>
            <a:r>
              <a:rPr lang="en-US" dirty="0">
                <a:cs typeface="Calibri" panose="020F0502020204030204"/>
              </a:rPr>
              <a:t> </a:t>
            </a:r>
            <a:r>
              <a:rPr lang="en-US" dirty="0" err="1">
                <a:cs typeface="Calibri" panose="020F0502020204030204"/>
              </a:rPr>
              <a:t>povezivanjem</a:t>
            </a:r>
            <a:r>
              <a:rPr lang="en-US" dirty="0">
                <a:cs typeface="Calibri" panose="020F0502020204030204"/>
              </a:rPr>
              <a:t>?</a:t>
            </a:r>
          </a:p>
          <a:p>
            <a:pPr marL="514350" indent="-514350">
              <a:buAutoNum type="arabicPeriod"/>
            </a:pPr>
            <a:r>
              <a:rPr lang="en-US" dirty="0">
                <a:cs typeface="Calibri" panose="020F0502020204030204"/>
              </a:rPr>
              <a:t>Kako </a:t>
            </a:r>
            <a:r>
              <a:rPr lang="en-US" dirty="0" err="1">
                <a:cs typeface="Calibri" panose="020F0502020204030204"/>
              </a:rPr>
              <a:t>su</a:t>
            </a:r>
            <a:r>
              <a:rPr lang="en-US" dirty="0">
                <a:cs typeface="Calibri" panose="020F0502020204030204"/>
              </a:rPr>
              <a:t> se </a:t>
            </a:r>
            <a:r>
              <a:rPr lang="en-US" dirty="0" err="1">
                <a:cs typeface="Calibri" panose="020F0502020204030204"/>
              </a:rPr>
              <a:t>zvale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prve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poznate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mreže</a:t>
            </a:r>
            <a:r>
              <a:rPr lang="en-US" dirty="0">
                <a:cs typeface="Calibri" panose="020F0502020204030204"/>
              </a:rPr>
              <a:t> za </a:t>
            </a:r>
            <a:r>
              <a:rPr lang="en-US" dirty="0" err="1">
                <a:cs typeface="Calibri" panose="020F0502020204030204"/>
              </a:rPr>
              <a:t>bežično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povezivanje</a:t>
            </a:r>
            <a:r>
              <a:rPr lang="en-US" dirty="0">
                <a:cs typeface="Calibri" panose="020F0502020204030204"/>
              </a:rPr>
              <a:t>?</a:t>
            </a:r>
          </a:p>
          <a:p>
            <a:pPr marL="514350" indent="-514350">
              <a:buAutoNum type="arabicPeriod"/>
            </a:pPr>
            <a:r>
              <a:rPr lang="en-US" dirty="0" err="1">
                <a:cs typeface="Calibri" panose="020F0502020204030204"/>
              </a:rPr>
              <a:t>Kakve</a:t>
            </a:r>
            <a:r>
              <a:rPr lang="en-US" dirty="0">
                <a:cs typeface="Calibri" panose="020F0502020204030204"/>
              </a:rPr>
              <a:t> IP </a:t>
            </a:r>
            <a:r>
              <a:rPr lang="en-US" dirty="0" err="1">
                <a:cs typeface="Calibri" panose="020F0502020204030204"/>
              </a:rPr>
              <a:t>adrese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imaju</a:t>
            </a:r>
            <a:r>
              <a:rPr lang="en-US" dirty="0">
                <a:cs typeface="Calibri" panose="020F0502020204030204"/>
              </a:rPr>
              <a:t> </a:t>
            </a:r>
            <a:r>
              <a:rPr lang="en-US" dirty="0" err="1">
                <a:cs typeface="Calibri" panose="020F0502020204030204"/>
              </a:rPr>
              <a:t>poslužitelji</a:t>
            </a:r>
            <a:r>
              <a:rPr lang="en-US" dirty="0">
                <a:cs typeface="Calibri" panose="020F0502020204030204"/>
              </a:rPr>
              <a:t> a </a:t>
            </a:r>
            <a:r>
              <a:rPr lang="en-US" dirty="0" err="1">
                <a:cs typeface="Calibri" panose="020F0502020204030204"/>
              </a:rPr>
              <a:t>kakve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korisnici</a:t>
            </a:r>
            <a:r>
              <a:rPr lang="en-US" dirty="0">
                <a:cs typeface="Calibri" panose="020F0502020204030204"/>
              </a:rPr>
              <a:t>?</a:t>
            </a:r>
          </a:p>
          <a:p>
            <a:pPr marL="514350" indent="-514350">
              <a:buAutoNum type="arabicPeriod"/>
            </a:pPr>
            <a:r>
              <a:rPr lang="en-US" dirty="0" err="1">
                <a:cs typeface="Calibri" panose="020F0502020204030204"/>
              </a:rPr>
              <a:t>Što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rade</a:t>
            </a:r>
            <a:r>
              <a:rPr lang="en-US" dirty="0">
                <a:cs typeface="Calibri" panose="020F0502020204030204"/>
              </a:rPr>
              <a:t> DNS </a:t>
            </a:r>
            <a:r>
              <a:rPr lang="en-US" dirty="0" err="1">
                <a:cs typeface="Calibri" panose="020F0502020204030204"/>
              </a:rPr>
              <a:t>poslužitelji</a:t>
            </a:r>
            <a:r>
              <a:rPr lang="en-US" dirty="0">
                <a:cs typeface="Calibri" panose="020F0502020204030204"/>
              </a:rPr>
              <a:t>?</a:t>
            </a:r>
          </a:p>
          <a:p>
            <a:pPr marL="514350" indent="-514350">
              <a:buAutoNum type="arabicPeriod"/>
            </a:pPr>
            <a:r>
              <a:rPr lang="en-US" dirty="0">
                <a:cs typeface="Calibri" panose="020F0502020204030204"/>
              </a:rPr>
              <a:t>Kako se </a:t>
            </a:r>
            <a:r>
              <a:rPr lang="en-US" dirty="0" err="1">
                <a:cs typeface="Calibri" panose="020F0502020204030204"/>
              </a:rPr>
              <a:t>zove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jezik</a:t>
            </a:r>
            <a:r>
              <a:rPr lang="en-US" dirty="0">
                <a:cs typeface="Calibri" panose="020F0502020204030204"/>
              </a:rPr>
              <a:t> za </a:t>
            </a:r>
            <a:r>
              <a:rPr lang="en-US" dirty="0" err="1">
                <a:cs typeface="Calibri" panose="020F0502020204030204"/>
              </a:rPr>
              <a:t>kreiranje</a:t>
            </a:r>
            <a:r>
              <a:rPr lang="en-US" dirty="0">
                <a:cs typeface="Calibri" panose="020F0502020204030204"/>
              </a:rPr>
              <a:t> web </a:t>
            </a:r>
            <a:r>
              <a:rPr lang="en-US" dirty="0" err="1">
                <a:cs typeface="Calibri" panose="020F0502020204030204"/>
              </a:rPr>
              <a:t>stranica</a:t>
            </a:r>
            <a:r>
              <a:rPr lang="en-US" dirty="0">
                <a:cs typeface="Calibri" panose="020F0502020204030204"/>
              </a:rPr>
              <a:t>?</a:t>
            </a:r>
          </a:p>
          <a:p>
            <a:pPr marL="514350" indent="-514350">
              <a:buAutoNum type="arabicPeriod"/>
            </a:pPr>
            <a:r>
              <a:rPr lang="en-US" dirty="0" err="1">
                <a:cs typeface="Calibri" panose="020F0502020204030204"/>
              </a:rPr>
              <a:t>Što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omogućuju</a:t>
            </a:r>
            <a:r>
              <a:rPr lang="en-US" dirty="0">
                <a:cs typeface="Calibri" panose="020F0502020204030204"/>
              </a:rPr>
              <a:t> FTP </a:t>
            </a:r>
            <a:r>
              <a:rPr lang="en-US" dirty="0" err="1">
                <a:cs typeface="Calibri" panose="020F0502020204030204"/>
              </a:rPr>
              <a:t>i</a:t>
            </a:r>
            <a:r>
              <a:rPr lang="en-US" dirty="0">
                <a:cs typeface="Calibri" panose="020F0502020204030204"/>
              </a:rPr>
              <a:t> Telnet </a:t>
            </a:r>
            <a:r>
              <a:rPr lang="en-US" dirty="0" err="1">
                <a:cs typeface="Calibri" panose="020F0502020204030204"/>
              </a:rPr>
              <a:t>servisi</a:t>
            </a:r>
            <a:r>
              <a:rPr lang="en-US" dirty="0">
                <a:cs typeface="Calibri" panose="020F0502020204030204"/>
              </a:rPr>
              <a:t>?</a:t>
            </a:r>
          </a:p>
          <a:p>
            <a:pPr marL="514350" indent="-514350">
              <a:buAutoNum type="arabicPeriod"/>
            </a:pPr>
            <a:r>
              <a:rPr lang="en-US" dirty="0" err="1">
                <a:cs typeface="Calibri" panose="020F0502020204030204"/>
              </a:rPr>
              <a:t>Što</a:t>
            </a:r>
            <a:r>
              <a:rPr lang="en-US" dirty="0">
                <a:cs typeface="Calibri" panose="020F0502020204030204"/>
              </a:rPr>
              <a:t> </a:t>
            </a:r>
            <a:r>
              <a:rPr lang="en-US" dirty="0" err="1">
                <a:cs typeface="Calibri" panose="020F0502020204030204"/>
              </a:rPr>
              <a:t>označava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kratica</a:t>
            </a:r>
            <a:r>
              <a:rPr lang="en-US" dirty="0">
                <a:cs typeface="Calibri" panose="020F0502020204030204"/>
              </a:rPr>
              <a:t> netiquette?</a:t>
            </a:r>
          </a:p>
          <a:p>
            <a:pPr marL="514350" indent="-514350">
              <a:buAutoNum type="arabicPeriod"/>
            </a:pPr>
            <a:endParaRPr lang="en-US" dirty="0">
              <a:cs typeface="Calibri" panose="020F0502020204030204"/>
            </a:endParaRPr>
          </a:p>
          <a:p>
            <a:pPr marL="514350" indent="-514350">
              <a:buAutoNum type="arabicPeriod"/>
            </a:pPr>
            <a:endParaRPr lang="en-US" dirty="0">
              <a:cs typeface="Calibri" panose="020F0502020204030204"/>
            </a:endParaRPr>
          </a:p>
          <a:p>
            <a:pPr marL="514350" indent="-514350">
              <a:buAutoNum type="arabicPeriod"/>
            </a:pPr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76009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8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4" descr="Programming data on computer monitor">
            <a:extLst>
              <a:ext uri="{FF2B5EF4-FFF2-40B4-BE49-F238E27FC236}">
                <a16:creationId xmlns:a16="http://schemas.microsoft.com/office/drawing/2014/main" id="{41F70B40-4A71-73E2-9087-A55908634C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68" r="-3" b="-3"/>
          <a:stretch/>
        </p:blipFill>
        <p:spPr>
          <a:xfrm>
            <a:off x="4883022" y="1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20" name="Freeform: Shape 10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Freeform: Shape 12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05BD6A-DFA3-0A5C-D653-8067AA19C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856488"/>
            <a:ext cx="4992624" cy="1243584"/>
          </a:xfrm>
        </p:spPr>
        <p:txBody>
          <a:bodyPr anchor="ctr">
            <a:normAutofit/>
          </a:bodyPr>
          <a:lstStyle/>
          <a:p>
            <a:r>
              <a:rPr lang="en-US" sz="4000" err="1">
                <a:cs typeface="Calibri Light"/>
              </a:rPr>
              <a:t>Što</a:t>
            </a:r>
            <a:r>
              <a:rPr lang="en-US" sz="4000" dirty="0">
                <a:cs typeface="Calibri Light"/>
              </a:rPr>
              <a:t> </a:t>
            </a:r>
            <a:r>
              <a:rPr lang="en-US" sz="4000" err="1">
                <a:cs typeface="Calibri Light"/>
              </a:rPr>
              <a:t>ćete</a:t>
            </a:r>
            <a:r>
              <a:rPr lang="en-US" sz="4000" dirty="0">
                <a:cs typeface="Calibri Light"/>
              </a:rPr>
              <a:t> </a:t>
            </a:r>
            <a:r>
              <a:rPr lang="en-US" sz="4000" err="1">
                <a:cs typeface="Calibri Light"/>
              </a:rPr>
              <a:t>naučiti</a:t>
            </a:r>
            <a:r>
              <a:rPr lang="en-US" sz="4000" dirty="0">
                <a:cs typeface="Calibri Light"/>
              </a:rPr>
              <a:t>?</a:t>
            </a:r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CD932-5FE8-2528-9C06-38F135378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2522949"/>
            <a:ext cx="5573776" cy="386802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err="1">
                <a:cs typeface="Calibri"/>
              </a:rPr>
              <a:t>Što</a:t>
            </a:r>
            <a:r>
              <a:rPr lang="en-US" sz="2400" dirty="0">
                <a:cs typeface="Calibri"/>
              </a:rPr>
              <a:t> je internet?</a:t>
            </a:r>
          </a:p>
          <a:p>
            <a:r>
              <a:rPr lang="en-US" sz="2400" dirty="0">
                <a:cs typeface="Calibri"/>
              </a:rPr>
              <a:t>Kratka </a:t>
            </a:r>
            <a:r>
              <a:rPr lang="en-US" sz="2400" err="1">
                <a:cs typeface="Calibri"/>
              </a:rPr>
              <a:t>povijest</a:t>
            </a:r>
            <a:r>
              <a:rPr lang="en-US" sz="2400" dirty="0">
                <a:cs typeface="Calibri"/>
              </a:rPr>
              <a:t> </a:t>
            </a:r>
            <a:r>
              <a:rPr lang="en-US" sz="2400" err="1">
                <a:cs typeface="Calibri"/>
              </a:rPr>
              <a:t>razvoja</a:t>
            </a:r>
            <a:r>
              <a:rPr lang="en-US" sz="2400" dirty="0">
                <a:cs typeface="Calibri"/>
              </a:rPr>
              <a:t> </a:t>
            </a:r>
            <a:r>
              <a:rPr lang="en-US" sz="2400" err="1">
                <a:cs typeface="Calibri"/>
              </a:rPr>
              <a:t>interneta</a:t>
            </a:r>
            <a:endParaRPr lang="en-US" sz="2400">
              <a:cs typeface="Calibri"/>
            </a:endParaRPr>
          </a:p>
          <a:p>
            <a:r>
              <a:rPr lang="en-US" sz="2400" err="1">
                <a:cs typeface="Calibri"/>
              </a:rPr>
              <a:t>Organizacija</a:t>
            </a:r>
            <a:r>
              <a:rPr lang="en-US" sz="2400" dirty="0">
                <a:cs typeface="Calibri"/>
              </a:rPr>
              <a:t> </a:t>
            </a:r>
            <a:r>
              <a:rPr lang="en-US" sz="2400" err="1">
                <a:cs typeface="Calibri"/>
              </a:rPr>
              <a:t>interneta</a:t>
            </a:r>
            <a:endParaRPr lang="en-US" sz="2400">
              <a:cs typeface="Calibri"/>
            </a:endParaRPr>
          </a:p>
          <a:p>
            <a:r>
              <a:rPr lang="en-US" sz="2400" dirty="0">
                <a:cs typeface="Calibri"/>
              </a:rPr>
              <a:t>DNS  </a:t>
            </a:r>
            <a:r>
              <a:rPr lang="en-US" sz="2400" err="1">
                <a:cs typeface="Calibri"/>
              </a:rPr>
              <a:t>sustavi</a:t>
            </a:r>
            <a:endParaRPr lang="en-US" sz="2400">
              <a:cs typeface="Calibri"/>
            </a:endParaRPr>
          </a:p>
          <a:p>
            <a:r>
              <a:rPr lang="en-US" sz="2400" err="1">
                <a:cs typeface="Calibri"/>
              </a:rPr>
              <a:t>CARNet</a:t>
            </a:r>
            <a:endParaRPr lang="en-US" sz="2400">
              <a:cs typeface="Calibri"/>
            </a:endParaRPr>
          </a:p>
          <a:p>
            <a:r>
              <a:rPr lang="en-US" sz="2400" dirty="0">
                <a:cs typeface="Calibri"/>
              </a:rPr>
              <a:t>WWW</a:t>
            </a:r>
          </a:p>
          <a:p>
            <a:r>
              <a:rPr lang="en-US" sz="2400" err="1">
                <a:cs typeface="Calibri"/>
              </a:rPr>
              <a:t>Internetski</a:t>
            </a:r>
            <a:r>
              <a:rPr lang="en-US" sz="2400" dirty="0">
                <a:cs typeface="Calibri"/>
              </a:rPr>
              <a:t> </a:t>
            </a:r>
            <a:r>
              <a:rPr lang="en-US" sz="2400" err="1">
                <a:cs typeface="Calibri"/>
              </a:rPr>
              <a:t>servisi</a:t>
            </a:r>
            <a:r>
              <a:rPr lang="en-US" sz="2400" dirty="0">
                <a:cs typeface="Calibri"/>
              </a:rPr>
              <a:t>: E-mail, FTP, Telnet...</a:t>
            </a:r>
          </a:p>
          <a:p>
            <a:r>
              <a:rPr lang="en-US" sz="2400" dirty="0">
                <a:cs typeface="Calibri"/>
              </a:rPr>
              <a:t>Netiquette </a:t>
            </a:r>
          </a:p>
        </p:txBody>
      </p:sp>
    </p:spTree>
    <p:extLst>
      <p:ext uri="{BB962C8B-B14F-4D97-AF65-F5344CB8AC3E}">
        <p14:creationId xmlns:p14="http://schemas.microsoft.com/office/powerpoint/2010/main" val="961938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3FF491-2990-6D56-DD49-DB05BE230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1855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sz="5200" dirty="0" err="1">
                <a:cs typeface="Calibri Light"/>
              </a:rPr>
              <a:t>Što</a:t>
            </a:r>
            <a:r>
              <a:rPr lang="en-US" sz="5200" dirty="0">
                <a:cs typeface="Calibri Light"/>
              </a:rPr>
              <a:t> je internet?</a:t>
            </a:r>
            <a:endParaRPr lang="en-US" sz="52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FFE1D8D-6A48-AD6F-C664-42DCF8403E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0358358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440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0C541B88-1AE9-40C3-AFD5-967787C19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9059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338DB8-3428-1466-F5CE-EDA6062F9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5697"/>
            <a:ext cx="3200400" cy="42381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  <a:cs typeface="Calibri Light"/>
              </a:rPr>
              <a:t>Kratka povijest razvoja interneta</a:t>
            </a:r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52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6" name="Oval 55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60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09667" y="5539935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aphicFrame>
        <p:nvGraphicFramePr>
          <p:cNvPr id="36" name="Content Placeholder 2">
            <a:extLst>
              <a:ext uri="{FF2B5EF4-FFF2-40B4-BE49-F238E27FC236}">
                <a16:creationId xmlns:a16="http://schemas.microsoft.com/office/drawing/2014/main" id="{84DCA2E0-2E33-BD33-D553-9EC590D3DD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0032180"/>
              </p:ext>
            </p:extLst>
          </p:nvPr>
        </p:nvGraphicFramePr>
        <p:xfrm>
          <a:off x="5484139" y="477540"/>
          <a:ext cx="6301601" cy="5878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8199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0C541B88-1AE9-40C3-AFD5-967787C19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9059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338DB8-3428-1466-F5CE-EDA6062F9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5697"/>
            <a:ext cx="3200400" cy="42381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cs typeface="Calibri Light"/>
              </a:rPr>
              <a:t>Kratka </a:t>
            </a:r>
            <a:r>
              <a:rPr lang="en-US">
                <a:solidFill>
                  <a:schemeClr val="bg1"/>
                </a:solidFill>
                <a:cs typeface="Calibri Light"/>
              </a:rPr>
              <a:t>povijest</a:t>
            </a:r>
            <a:r>
              <a:rPr lang="en-US" dirty="0">
                <a:solidFill>
                  <a:schemeClr val="bg1"/>
                </a:solidFill>
                <a:cs typeface="Calibri Light"/>
              </a:rPr>
              <a:t> </a:t>
            </a:r>
            <a:r>
              <a:rPr lang="en-US">
                <a:solidFill>
                  <a:schemeClr val="bg1"/>
                </a:solidFill>
                <a:cs typeface="Calibri Light"/>
              </a:rPr>
              <a:t>razvoja</a:t>
            </a:r>
            <a:r>
              <a:rPr lang="en-US" dirty="0">
                <a:solidFill>
                  <a:schemeClr val="bg1"/>
                </a:solidFill>
                <a:cs typeface="Calibri Light"/>
              </a:rPr>
              <a:t> </a:t>
            </a:r>
            <a:r>
              <a:rPr lang="en-US">
                <a:solidFill>
                  <a:schemeClr val="bg1"/>
                </a:solidFill>
                <a:cs typeface="Calibri Light"/>
              </a:rPr>
              <a:t>interneta</a:t>
            </a:r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73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7" name="Oval 76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81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09667" y="5539935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BA7E55E-9DAB-94FF-E37B-E03C6C3BB0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6288959"/>
              </p:ext>
            </p:extLst>
          </p:nvPr>
        </p:nvGraphicFramePr>
        <p:xfrm>
          <a:off x="5484139" y="477540"/>
          <a:ext cx="6301601" cy="5878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9075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2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66AE79-8669-712A-4FDF-3CB8E6E8F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en-US" sz="5200">
                <a:cs typeface="Calibri Light"/>
              </a:rPr>
              <a:t>Organizacija interneta</a:t>
            </a:r>
            <a:endParaRPr lang="en-US" sz="5200"/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C7E087C8-79D0-CAB8-CE48-C40C3CD12C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155549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2868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3985AC-8360-D297-5409-F6198EBA7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US" dirty="0" err="1">
                <a:cs typeface="Calibri Light"/>
              </a:rPr>
              <a:t>Vrste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računala</a:t>
            </a:r>
            <a:r>
              <a:rPr lang="en-US" dirty="0">
                <a:cs typeface="Calibri Light"/>
              </a:rPr>
              <a:t> u </a:t>
            </a:r>
            <a:r>
              <a:rPr lang="en-US" dirty="0" err="1">
                <a:cs typeface="Calibri Light"/>
              </a:rPr>
              <a:t>mreži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95385-2AE2-CF87-B4F6-EBD18CE7D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5145508" cy="400465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 b="1" err="1">
                <a:cs typeface="Calibri"/>
              </a:rPr>
              <a:t>Poslužitelji</a:t>
            </a:r>
            <a:r>
              <a:rPr lang="en-US" sz="3200" b="1" dirty="0">
                <a:cs typeface="Calibri"/>
              </a:rPr>
              <a:t> (</a:t>
            </a:r>
            <a:r>
              <a:rPr lang="en-US" sz="3200" b="1" err="1">
                <a:cs typeface="Calibri"/>
              </a:rPr>
              <a:t>serveri</a:t>
            </a:r>
            <a:r>
              <a:rPr lang="en-US" sz="3200" dirty="0">
                <a:cs typeface="Calibri"/>
              </a:rPr>
              <a:t>) - </a:t>
            </a:r>
            <a:r>
              <a:rPr lang="en-US" sz="3200" err="1">
                <a:cs typeface="Calibri"/>
              </a:rPr>
              <a:t>javno</a:t>
            </a:r>
            <a:r>
              <a:rPr lang="en-US" sz="3200" dirty="0">
                <a:cs typeface="Calibri"/>
              </a:rPr>
              <a:t> </a:t>
            </a:r>
            <a:r>
              <a:rPr lang="en-US" sz="3200" err="1">
                <a:cs typeface="Calibri"/>
              </a:rPr>
              <a:t>dostupna</a:t>
            </a:r>
            <a:r>
              <a:rPr lang="en-US" sz="3200" dirty="0">
                <a:cs typeface="Calibri"/>
              </a:rPr>
              <a:t> </a:t>
            </a:r>
            <a:r>
              <a:rPr lang="en-US" sz="3200" err="1">
                <a:cs typeface="Calibri"/>
              </a:rPr>
              <a:t>računala</a:t>
            </a:r>
            <a:r>
              <a:rPr lang="en-US" sz="3200" dirty="0">
                <a:cs typeface="Calibri"/>
              </a:rPr>
              <a:t>, </a:t>
            </a:r>
            <a:r>
              <a:rPr lang="en-US" sz="3200" err="1">
                <a:cs typeface="Calibri"/>
              </a:rPr>
              <a:t>trajno</a:t>
            </a:r>
            <a:r>
              <a:rPr lang="en-US" sz="3200" dirty="0">
                <a:cs typeface="Calibri"/>
              </a:rPr>
              <a:t> </a:t>
            </a:r>
            <a:r>
              <a:rPr lang="en-US" sz="3200" err="1">
                <a:cs typeface="Calibri"/>
              </a:rPr>
              <a:t>povezana</a:t>
            </a:r>
            <a:r>
              <a:rPr lang="en-US" sz="3200" dirty="0">
                <a:cs typeface="Calibri"/>
              </a:rPr>
              <a:t> u </a:t>
            </a:r>
            <a:r>
              <a:rPr lang="en-US" sz="3200" err="1">
                <a:cs typeface="Calibri"/>
              </a:rPr>
              <a:t>internetsku</a:t>
            </a:r>
            <a:r>
              <a:rPr lang="en-US" sz="3200" dirty="0">
                <a:cs typeface="Calibri"/>
              </a:rPr>
              <a:t> </a:t>
            </a:r>
            <a:r>
              <a:rPr lang="en-US" sz="3200" err="1">
                <a:cs typeface="Calibri"/>
              </a:rPr>
              <a:t>mrežu</a:t>
            </a:r>
            <a:r>
              <a:rPr lang="en-US" sz="3200" dirty="0">
                <a:cs typeface="Calibri"/>
              </a:rPr>
              <a:t>, </a:t>
            </a:r>
            <a:r>
              <a:rPr lang="en-US" sz="3200" err="1">
                <a:cs typeface="Calibri"/>
              </a:rPr>
              <a:t>imaju</a:t>
            </a:r>
            <a:r>
              <a:rPr lang="en-US" sz="3200" dirty="0">
                <a:cs typeface="Calibri"/>
              </a:rPr>
              <a:t> </a:t>
            </a:r>
            <a:r>
              <a:rPr lang="en-US" sz="3200" err="1">
                <a:cs typeface="Calibri"/>
              </a:rPr>
              <a:t>fiksne</a:t>
            </a:r>
            <a:r>
              <a:rPr lang="en-US" sz="3200" dirty="0">
                <a:cs typeface="Calibri"/>
              </a:rPr>
              <a:t> IP </a:t>
            </a:r>
            <a:r>
              <a:rPr lang="en-US" sz="3200" err="1">
                <a:cs typeface="Calibri"/>
              </a:rPr>
              <a:t>adrese</a:t>
            </a:r>
            <a:endParaRPr lang="en-US" sz="3200">
              <a:cs typeface="Calibri"/>
            </a:endParaRPr>
          </a:p>
          <a:p>
            <a:r>
              <a:rPr lang="en-US" sz="3200" b="1" err="1">
                <a:latin typeface="Calibri"/>
                <a:cs typeface="Calibri"/>
              </a:rPr>
              <a:t>Korisnici</a:t>
            </a:r>
            <a:r>
              <a:rPr lang="en-US" sz="3200" b="1" dirty="0">
                <a:ea typeface="+mn-lt"/>
                <a:cs typeface="+mn-lt"/>
              </a:rPr>
              <a:t> (</a:t>
            </a:r>
            <a:r>
              <a:rPr lang="en-US" sz="3200" b="1" err="1">
                <a:ea typeface="+mn-lt"/>
                <a:cs typeface="+mn-lt"/>
              </a:rPr>
              <a:t>klijenti</a:t>
            </a:r>
            <a:r>
              <a:rPr lang="en-US" sz="3200" b="1" dirty="0">
                <a:ea typeface="+mn-lt"/>
                <a:cs typeface="+mn-lt"/>
              </a:rPr>
              <a:t>)</a:t>
            </a:r>
            <a:r>
              <a:rPr lang="en-US" sz="3200" dirty="0">
                <a:cs typeface="Calibri"/>
              </a:rPr>
              <a:t> - </a:t>
            </a:r>
            <a:r>
              <a:rPr lang="en-US" sz="3200" err="1">
                <a:cs typeface="Calibri"/>
              </a:rPr>
              <a:t>dinamički</a:t>
            </a:r>
            <a:r>
              <a:rPr lang="en-US" sz="3200" dirty="0">
                <a:cs typeface="Calibri"/>
              </a:rPr>
              <a:t> </a:t>
            </a:r>
            <a:r>
              <a:rPr lang="en-US" sz="3200" err="1">
                <a:cs typeface="Calibri"/>
              </a:rPr>
              <a:t>dobivaju</a:t>
            </a:r>
            <a:r>
              <a:rPr lang="en-US" sz="3200" dirty="0">
                <a:cs typeface="Calibri"/>
              </a:rPr>
              <a:t> </a:t>
            </a:r>
            <a:r>
              <a:rPr lang="en-US" sz="3200" err="1">
                <a:cs typeface="Calibri"/>
              </a:rPr>
              <a:t>adresu</a:t>
            </a:r>
            <a:r>
              <a:rPr lang="en-US" sz="3200" dirty="0">
                <a:cs typeface="Calibri"/>
              </a:rPr>
              <a:t> </a:t>
            </a:r>
            <a:r>
              <a:rPr lang="en-US" sz="3200" err="1">
                <a:cs typeface="Calibri"/>
              </a:rPr>
              <a:t>spajanjem</a:t>
            </a:r>
            <a:r>
              <a:rPr lang="en-US" sz="3200" dirty="0">
                <a:cs typeface="Calibri"/>
              </a:rPr>
              <a:t> s </a:t>
            </a:r>
            <a:r>
              <a:rPr lang="en-US" sz="3200" err="1">
                <a:cs typeface="Calibri"/>
              </a:rPr>
              <a:t>internetom</a:t>
            </a:r>
            <a:endParaRPr lang="en-US" sz="3200">
              <a:cs typeface="Calibri"/>
            </a:endParaRPr>
          </a:p>
          <a:p>
            <a:endParaRPr lang="en-US" sz="3200" dirty="0">
              <a:cs typeface="Calibri"/>
            </a:endParaRPr>
          </a:p>
          <a:p>
            <a:endParaRPr lang="en-US" sz="3200" dirty="0">
              <a:cs typeface="Calibri"/>
            </a:endParaRPr>
          </a:p>
          <a:p>
            <a:endParaRPr lang="en-US" sz="3200" dirty="0">
              <a:cs typeface="Calibri"/>
            </a:endParaRPr>
          </a:p>
        </p:txBody>
      </p:sp>
      <p:pic>
        <p:nvPicPr>
          <p:cNvPr id="5" name="Picture 4" descr="Illuminated server room panel">
            <a:extLst>
              <a:ext uri="{FF2B5EF4-FFF2-40B4-BE49-F238E27FC236}">
                <a16:creationId xmlns:a16="http://schemas.microsoft.com/office/drawing/2014/main" id="{87C654CF-42D7-A401-EAF7-673E2EEBA7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14" r="24648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41829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Illuminated server room panel">
            <a:extLst>
              <a:ext uri="{FF2B5EF4-FFF2-40B4-BE49-F238E27FC236}">
                <a16:creationId xmlns:a16="http://schemas.microsoft.com/office/drawing/2014/main" id="{87C654CF-42D7-A401-EAF7-673E2EEBA7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021" b="-3"/>
          <a:stretch/>
        </p:blipFill>
        <p:spPr>
          <a:xfrm>
            <a:off x="2511713" y="3422542"/>
            <a:ext cx="3634674" cy="258165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134CC3FF-7AA4-46F4-8B24-2F9383D86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511" y="805742"/>
            <a:ext cx="3647770" cy="3193211"/>
            <a:chOff x="1674895" y="1345036"/>
            <a:chExt cx="5428610" cy="421093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75E42E8-8B96-4FF0-9DCC-7E2084C0F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8FEA8A4-ED0E-429C-884B-1599153B8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CAEBFCD5-5356-4326-8D39-8235A46CD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315" y="685805"/>
            <a:ext cx="3624947" cy="3193211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3985AC-8360-D297-5409-F6198EBA7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584" y="859808"/>
            <a:ext cx="3543197" cy="2878986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cs typeface="Calibri Light"/>
              </a:rPr>
              <a:t>Sustav naziva domena (DNS sustav)</a:t>
            </a:r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4" name="Graphic 4">
            <a:extLst>
              <a:ext uri="{FF2B5EF4-FFF2-40B4-BE49-F238E27FC236}">
                <a16:creationId xmlns:a16="http://schemas.microsoft.com/office/drawing/2014/main" id="{5F2AA49C-5AC0-41C7-BFAF-74B8D8293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2335801"/>
            <a:ext cx="849365" cy="849366"/>
            <a:chOff x="5829300" y="3162300"/>
            <a:chExt cx="532256" cy="532257"/>
          </a:xfrm>
          <a:solidFill>
            <a:srgbClr val="FFFFFF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8A750A0-64B5-41B2-B525-A914EB40B3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8216C77-85C1-4BDC-87A8-7E75933205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71AED48-754E-41AC-9ECC-DB25976447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8005417-D297-404F-82A5-8C4393E85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7F942D6-2D0C-4894-81F0-6F81714BA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FAD802E-9670-4B80-876B-3FF64D29A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38AF437-0BFB-40E4-ADA0-5749919AAC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F8BC9C3D-CBBE-4D29-9DAC-98B3CAF397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7016629-22ED-494E-9205-594895DA9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FF3CC1E-0ED4-4599-9B4E-F057769B96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65A4B3A-F9A7-4FA6-A7F3-EA08E0BA15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83B6A14-A56D-4B95-8395-89CF53A09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9F0868B-B193-43B6-BB1E-1FF72993EA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9" name="Graphic 4">
            <a:extLst>
              <a:ext uri="{FF2B5EF4-FFF2-40B4-BE49-F238E27FC236}">
                <a16:creationId xmlns:a16="http://schemas.microsoft.com/office/drawing/2014/main" id="{BB32367D-C4F2-49D5-A586-298C7CA82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2335801"/>
            <a:ext cx="849365" cy="849366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1FF7EE7-ACA2-4BFF-BA75-7FAE93FBB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647462E-B5E8-4F02-A1E4-BD0380A224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12CE109-6153-414A-B2D6-C4F9C6FA2E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AF530F5-D68D-4BC8-8984-F1A8B5DEB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EB69747-F9DD-4B80-B488-D5565D0BC6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3AFB787-B8A4-4269-9DA9-FF4A66030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E682D93-25A6-4D91-9A81-3F247BBEE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D5F48B5-53B4-4DA8-B929-6AFF506589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8CA195A3-2A74-4D13-A1B8-24765E26B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98F1918-C39D-4713-AB21-685A944355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3592273-DEE6-42E1-B824-11D5443323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2D6F82B-B619-4D8B-85AE-0E57103BA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6246C574-90D4-412B-9444-203F7C83CD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95385-2AE2-CF87-B4F6-EBD18CE7D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270" y="685805"/>
            <a:ext cx="5543586" cy="589892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solidFill>
                  <a:schemeClr val="bg1"/>
                </a:solidFill>
                <a:cs typeface="Calibri"/>
              </a:rPr>
              <a:t>WEB server/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poslužitelj</a:t>
            </a:r>
            <a:r>
              <a:rPr lang="en-US" dirty="0">
                <a:solidFill>
                  <a:schemeClr val="bg1"/>
                </a:solidFill>
                <a:cs typeface="Calibri"/>
              </a:rPr>
              <a:t> -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računalo</a:t>
            </a:r>
            <a:r>
              <a:rPr lang="en-US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na</a:t>
            </a:r>
            <a:r>
              <a:rPr lang="en-US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kojem</a:t>
            </a:r>
            <a:r>
              <a:rPr lang="en-US" dirty="0">
                <a:solidFill>
                  <a:schemeClr val="bg1"/>
                </a:solidFill>
                <a:cs typeface="Calibri"/>
              </a:rPr>
              <a:t> se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nalaze</a:t>
            </a:r>
            <a:r>
              <a:rPr lang="en-US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neke</a:t>
            </a:r>
            <a:r>
              <a:rPr lang="en-US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mrežne</a:t>
            </a:r>
            <a:r>
              <a:rPr lang="en-US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stranice</a:t>
            </a: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IP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adresa</a:t>
            </a:r>
            <a:r>
              <a:rPr lang="en-US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računala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 err="1">
                <a:solidFill>
                  <a:schemeClr val="bg1"/>
                </a:solidFill>
                <a:cs typeface="Calibri"/>
              </a:rPr>
              <a:t>Simbolič</a:t>
            </a:r>
            <a:r>
              <a:rPr lang="hr-HR" dirty="0">
                <a:solidFill>
                  <a:schemeClr val="bg1"/>
                </a:solidFill>
                <a:cs typeface="Calibri"/>
              </a:rPr>
              <a:t>k</a:t>
            </a:r>
            <a:r>
              <a:rPr lang="en-US" dirty="0">
                <a:solidFill>
                  <a:schemeClr val="bg1"/>
                </a:solidFill>
                <a:cs typeface="Calibri"/>
              </a:rPr>
              <a:t>o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ime</a:t>
            </a:r>
            <a:r>
              <a:rPr lang="en-US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računala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DNS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sustav</a:t>
            </a:r>
            <a:r>
              <a:rPr lang="en-US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omogućuje</a:t>
            </a:r>
            <a:r>
              <a:rPr lang="en-US" dirty="0">
                <a:solidFill>
                  <a:schemeClr val="bg1"/>
                </a:solidFill>
                <a:cs typeface="Calibri"/>
              </a:rPr>
              <a:t> 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dodjeljivanje</a:t>
            </a:r>
            <a:r>
              <a:rPr lang="en-US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simbolič</a:t>
            </a:r>
            <a:r>
              <a:rPr lang="hr-HR" dirty="0">
                <a:solidFill>
                  <a:schemeClr val="bg1"/>
                </a:solidFill>
                <a:cs typeface="Calibri"/>
              </a:rPr>
              <a:t>k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ih</a:t>
            </a:r>
            <a:r>
              <a:rPr lang="en-US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imena</a:t>
            </a:r>
            <a:r>
              <a:rPr lang="en-US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računalima</a:t>
            </a:r>
            <a:r>
              <a:rPr lang="en-US" i="1" dirty="0">
                <a:solidFill>
                  <a:schemeClr val="bg1"/>
                </a:solidFill>
                <a:cs typeface="Calibri"/>
              </a:rPr>
              <a:t> (</a:t>
            </a:r>
            <a:r>
              <a:rPr lang="en-US" i="1" dirty="0" err="1">
                <a:solidFill>
                  <a:schemeClr val="bg1"/>
                </a:solidFill>
                <a:cs typeface="Calibri"/>
              </a:rPr>
              <a:t>lakši</a:t>
            </a:r>
            <a:r>
              <a:rPr lang="en-US" i="1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i="1" dirty="0" err="1">
                <a:solidFill>
                  <a:schemeClr val="bg1"/>
                </a:solidFill>
                <a:cs typeface="Calibri"/>
              </a:rPr>
              <a:t>pristup</a:t>
            </a:r>
            <a:r>
              <a:rPr lang="en-US" i="1" dirty="0">
                <a:solidFill>
                  <a:schemeClr val="bg1"/>
                </a:solidFill>
                <a:cs typeface="Calibri"/>
              </a:rPr>
              <a:t> web </a:t>
            </a:r>
            <a:r>
              <a:rPr lang="en-US" i="1" dirty="0" err="1">
                <a:solidFill>
                  <a:schemeClr val="bg1"/>
                </a:solidFill>
                <a:cs typeface="Calibri"/>
              </a:rPr>
              <a:t>stranicama</a:t>
            </a:r>
            <a:r>
              <a:rPr lang="en-US" i="1" dirty="0">
                <a:solidFill>
                  <a:schemeClr val="bg1"/>
                </a:solidFill>
                <a:cs typeface="Calibri"/>
              </a:rPr>
              <a:t>)</a:t>
            </a: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DNS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poslužitelji</a:t>
            </a:r>
            <a:r>
              <a:rPr lang="en-US" dirty="0">
                <a:solidFill>
                  <a:schemeClr val="bg1"/>
                </a:solidFill>
                <a:cs typeface="Calibri"/>
              </a:rPr>
              <a:t> -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računala</a:t>
            </a:r>
            <a:r>
              <a:rPr lang="en-US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na</a:t>
            </a:r>
            <a:r>
              <a:rPr lang="en-US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kojima</a:t>
            </a:r>
            <a:r>
              <a:rPr lang="en-US" dirty="0">
                <a:solidFill>
                  <a:schemeClr val="bg1"/>
                </a:solidFill>
                <a:cs typeface="Calibri"/>
              </a:rPr>
              <a:t> se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prevode</a:t>
            </a:r>
            <a:r>
              <a:rPr lang="en-US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simbolič</a:t>
            </a:r>
            <a:r>
              <a:rPr lang="hr-HR">
                <a:solidFill>
                  <a:schemeClr val="bg1"/>
                </a:solidFill>
                <a:cs typeface="Calibri"/>
              </a:rPr>
              <a:t>k</a:t>
            </a:r>
            <a:r>
              <a:rPr lang="en-US">
                <a:solidFill>
                  <a:schemeClr val="bg1"/>
                </a:solidFill>
                <a:cs typeface="Calibri"/>
              </a:rPr>
              <a:t>a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imena</a:t>
            </a:r>
            <a:r>
              <a:rPr lang="en-US" dirty="0">
                <a:solidFill>
                  <a:schemeClr val="bg1"/>
                </a:solidFill>
                <a:cs typeface="Calibri"/>
              </a:rPr>
              <a:t> u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stvarne</a:t>
            </a:r>
            <a:r>
              <a:rPr lang="en-US" dirty="0">
                <a:solidFill>
                  <a:schemeClr val="bg1"/>
                </a:solidFill>
                <a:cs typeface="Calibri"/>
              </a:rPr>
              <a:t> IP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adrese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endParaRPr lang="en-US" dirty="0">
              <a:solidFill>
                <a:schemeClr val="bg1"/>
              </a:solidFill>
              <a:cs typeface="Calibri"/>
            </a:endParaRPr>
          </a:p>
          <a:p>
            <a:endParaRPr lang="en-US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3448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34100BD-773A-4822-A05B-AEB7D41E9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9853F-FB5F-3B49-E32E-456C90683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91" y="833062"/>
            <a:ext cx="5859717" cy="57195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Hrvatska </a:t>
            </a:r>
            <a:r>
              <a:rPr lang="en-US" dirty="0" err="1">
                <a:cs typeface="Calibri"/>
              </a:rPr>
              <a:t>akademska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i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istraživačka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mreža</a:t>
            </a:r>
            <a:r>
              <a:rPr lang="en-US" dirty="0">
                <a:cs typeface="Calibri"/>
              </a:rPr>
              <a:t> (</a:t>
            </a:r>
            <a:r>
              <a:rPr lang="en-US" i="1" dirty="0" err="1">
                <a:cs typeface="Calibri"/>
              </a:rPr>
              <a:t>eng.</a:t>
            </a:r>
            <a:r>
              <a:rPr lang="en-US" i="1" dirty="0">
                <a:cs typeface="Calibri"/>
              </a:rPr>
              <a:t> Croatian Academic and Research Network</a:t>
            </a:r>
            <a:r>
              <a:rPr lang="en-US" dirty="0">
                <a:cs typeface="Calibri"/>
              </a:rPr>
              <a:t>)</a:t>
            </a:r>
          </a:p>
          <a:p>
            <a:r>
              <a:rPr lang="en-US" dirty="0" err="1">
                <a:cs typeface="Calibri"/>
              </a:rPr>
              <a:t>Osnovana</a:t>
            </a:r>
            <a:r>
              <a:rPr lang="en-US" dirty="0">
                <a:cs typeface="Calibri"/>
              </a:rPr>
              <a:t> 1991. </a:t>
            </a:r>
            <a:r>
              <a:rPr lang="en-US" dirty="0" err="1">
                <a:cs typeface="Calibri"/>
              </a:rPr>
              <a:t>godine</a:t>
            </a:r>
            <a:endParaRPr lang="en-US">
              <a:cs typeface="Calibri"/>
            </a:endParaRPr>
          </a:p>
          <a:p>
            <a:r>
              <a:rPr lang="en-US" dirty="0" err="1">
                <a:cs typeface="Calibri"/>
              </a:rPr>
              <a:t>Nekomercijalni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davatelj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usluga</a:t>
            </a:r>
            <a:endParaRPr lang="en-US">
              <a:cs typeface="Calibri"/>
            </a:endParaRPr>
          </a:p>
          <a:p>
            <a:r>
              <a:rPr lang="en-US" dirty="0" err="1">
                <a:cs typeface="Calibri"/>
              </a:rPr>
              <a:t>Učenicima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studentima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nastavnicima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daje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elektronički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identitet</a:t>
            </a:r>
            <a:endParaRPr lang="en-US">
              <a:cs typeface="Calibri"/>
            </a:endParaRPr>
          </a:p>
          <a:p>
            <a:r>
              <a:rPr lang="en-US" dirty="0" err="1">
                <a:cs typeface="Calibri"/>
              </a:rPr>
              <a:t>Zadužena</a:t>
            </a:r>
            <a:r>
              <a:rPr lang="en-US" dirty="0">
                <a:cs typeface="Calibri"/>
              </a:rPr>
              <a:t> za </a:t>
            </a:r>
            <a:r>
              <a:rPr lang="en-US" dirty="0" err="1">
                <a:cs typeface="Calibri"/>
              </a:rPr>
              <a:t>raspodjelu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upravljanje</a:t>
            </a:r>
            <a:r>
              <a:rPr lang="en-US" dirty="0">
                <a:cs typeface="Calibri"/>
              </a:rPr>
              <a:t> .</a:t>
            </a:r>
            <a:r>
              <a:rPr lang="en-US" dirty="0" err="1">
                <a:cs typeface="Calibri"/>
              </a:rPr>
              <a:t>hr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domenama</a:t>
            </a:r>
            <a:r>
              <a:rPr lang="en-US" dirty="0">
                <a:cs typeface="Calibri"/>
              </a:rPr>
              <a:t> (1993. </a:t>
            </a:r>
            <a:r>
              <a:rPr lang="en-US" dirty="0" err="1">
                <a:cs typeface="Calibri"/>
              </a:rPr>
              <a:t>godine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dobivena</a:t>
            </a:r>
            <a:r>
              <a:rPr lang="en-US" dirty="0">
                <a:cs typeface="Calibri"/>
              </a:rPr>
              <a:t> je </a:t>
            </a:r>
            <a:r>
              <a:rPr lang="en-US" dirty="0" err="1">
                <a:cs typeface="Calibri"/>
              </a:rPr>
              <a:t>vršna</a:t>
            </a:r>
            <a:r>
              <a:rPr lang="en-US" dirty="0">
                <a:cs typeface="Calibri"/>
              </a:rPr>
              <a:t> .</a:t>
            </a:r>
            <a:r>
              <a:rPr lang="en-US" dirty="0" err="1">
                <a:cs typeface="Calibri"/>
              </a:rPr>
              <a:t>hr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domena</a:t>
            </a:r>
            <a:r>
              <a:rPr lang="en-US" dirty="0">
                <a:cs typeface="Calibri"/>
              </a:rPr>
              <a:t> za </a:t>
            </a:r>
            <a:r>
              <a:rPr lang="en-US" dirty="0" err="1">
                <a:cs typeface="Calibri"/>
              </a:rPr>
              <a:t>Hrvatsku</a:t>
            </a:r>
            <a:r>
              <a:rPr lang="en-US" dirty="0">
                <a:cs typeface="Calibri"/>
              </a:rPr>
              <a:t>)</a:t>
            </a:r>
          </a:p>
          <a:p>
            <a:endParaRPr lang="en-US">
              <a:cs typeface="Calibri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A2AEA56-4902-4CC1-A43B-1AC27C88C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1338" y="2015168"/>
            <a:ext cx="5283866" cy="4210442"/>
          </a:xfrm>
          <a:custGeom>
            <a:avLst/>
            <a:gdLst>
              <a:gd name="connsiteX0" fmla="*/ 839883 w 5283866"/>
              <a:gd name="connsiteY0" fmla="*/ 18 h 4210442"/>
              <a:gd name="connsiteX1" fmla="*/ 875727 w 5283866"/>
              <a:gd name="connsiteY1" fmla="*/ 6050 h 4210442"/>
              <a:gd name="connsiteX2" fmla="*/ 1624617 w 5283866"/>
              <a:gd name="connsiteY2" fmla="*/ 99799 h 4210442"/>
              <a:gd name="connsiteX3" fmla="*/ 2328012 w 5283866"/>
              <a:gd name="connsiteY3" fmla="*/ 148051 h 4210442"/>
              <a:gd name="connsiteX4" fmla="*/ 3177820 w 5283866"/>
              <a:gd name="connsiteY4" fmla="*/ 228566 h 4210442"/>
              <a:gd name="connsiteX5" fmla="*/ 3770646 w 5283866"/>
              <a:gd name="connsiteY5" fmla="*/ 252831 h 4210442"/>
              <a:gd name="connsiteX6" fmla="*/ 3800149 w 5283866"/>
              <a:gd name="connsiteY6" fmla="*/ 251727 h 4210442"/>
              <a:gd name="connsiteX7" fmla="*/ 4102076 w 5283866"/>
              <a:gd name="connsiteY7" fmla="*/ 288400 h 4210442"/>
              <a:gd name="connsiteX8" fmla="*/ 3904377 w 5283866"/>
              <a:gd name="connsiteY8" fmla="*/ 446120 h 4210442"/>
              <a:gd name="connsiteX9" fmla="*/ 4188933 w 5283866"/>
              <a:gd name="connsiteY9" fmla="*/ 520843 h 4210442"/>
              <a:gd name="connsiteX10" fmla="*/ 4465492 w 5283866"/>
              <a:gd name="connsiteY10" fmla="*/ 626449 h 4210442"/>
              <a:gd name="connsiteX11" fmla="*/ 4517606 w 5283866"/>
              <a:gd name="connsiteY11" fmla="*/ 670015 h 4210442"/>
              <a:gd name="connsiteX12" fmla="*/ 4948576 w 5283866"/>
              <a:gd name="connsiteY12" fmla="*/ 954847 h 4210442"/>
              <a:gd name="connsiteX13" fmla="*/ 4866132 w 5283866"/>
              <a:gd name="connsiteY13" fmla="*/ 1015233 h 4210442"/>
              <a:gd name="connsiteX14" fmla="*/ 5019164 w 5283866"/>
              <a:gd name="connsiteY14" fmla="*/ 1087474 h 4210442"/>
              <a:gd name="connsiteX15" fmla="*/ 5053630 w 5283866"/>
              <a:gd name="connsiteY15" fmla="*/ 1117806 h 4210442"/>
              <a:gd name="connsiteX16" fmla="*/ 5024404 w 5283866"/>
              <a:gd name="connsiteY16" fmla="*/ 1154202 h 4210442"/>
              <a:gd name="connsiteX17" fmla="*/ 4960984 w 5283866"/>
              <a:gd name="connsiteY17" fmla="*/ 1179569 h 4210442"/>
              <a:gd name="connsiteX18" fmla="*/ 4876887 w 5283866"/>
              <a:gd name="connsiteY18" fmla="*/ 1243814 h 4210442"/>
              <a:gd name="connsiteX19" fmla="*/ 4880195 w 5283866"/>
              <a:gd name="connsiteY19" fmla="*/ 1293998 h 4210442"/>
              <a:gd name="connsiteX20" fmla="*/ 4930104 w 5283866"/>
              <a:gd name="connsiteY20" fmla="*/ 1384991 h 4210442"/>
              <a:gd name="connsiteX21" fmla="*/ 4855103 w 5283866"/>
              <a:gd name="connsiteY21" fmla="*/ 1480119 h 4210442"/>
              <a:gd name="connsiteX22" fmla="*/ 4816500 w 5283866"/>
              <a:gd name="connsiteY22" fmla="*/ 1508242 h 4210442"/>
              <a:gd name="connsiteX23" fmla="*/ 4890949 w 5283866"/>
              <a:gd name="connsiteY23" fmla="*/ 1517893 h 4210442"/>
              <a:gd name="connsiteX24" fmla="*/ 4916868 w 5283866"/>
              <a:gd name="connsiteY24" fmla="*/ 1557599 h 4210442"/>
              <a:gd name="connsiteX25" fmla="*/ 4928448 w 5283866"/>
              <a:gd name="connsiteY25" fmla="*/ 1577453 h 4210442"/>
              <a:gd name="connsiteX26" fmla="*/ 4998760 w 5283866"/>
              <a:gd name="connsiteY26" fmla="*/ 1701809 h 4210442"/>
              <a:gd name="connsiteX27" fmla="*/ 4986903 w 5283866"/>
              <a:gd name="connsiteY27" fmla="*/ 1736550 h 4210442"/>
              <a:gd name="connsiteX28" fmla="*/ 4869716 w 5283866"/>
              <a:gd name="connsiteY28" fmla="*/ 1904472 h 4210442"/>
              <a:gd name="connsiteX29" fmla="*/ 4994348 w 5283866"/>
              <a:gd name="connsiteY29" fmla="*/ 1951346 h 4210442"/>
              <a:gd name="connsiteX30" fmla="*/ 5001792 w 5283866"/>
              <a:gd name="connsiteY30" fmla="*/ 2030756 h 4210442"/>
              <a:gd name="connsiteX31" fmla="*/ 5065212 w 5283866"/>
              <a:gd name="connsiteY31" fmla="*/ 2119543 h 4210442"/>
              <a:gd name="connsiteX32" fmla="*/ 5204732 w 5283866"/>
              <a:gd name="connsiteY32" fmla="*/ 2244450 h 4210442"/>
              <a:gd name="connsiteX33" fmla="*/ 5283866 w 5283866"/>
              <a:gd name="connsiteY33" fmla="*/ 2328272 h 4210442"/>
              <a:gd name="connsiteX34" fmla="*/ 5147380 w 5283866"/>
              <a:gd name="connsiteY34" fmla="*/ 2350606 h 4210442"/>
              <a:gd name="connsiteX35" fmla="*/ 5126148 w 5283866"/>
              <a:gd name="connsiteY35" fmla="*/ 2363566 h 4210442"/>
              <a:gd name="connsiteX36" fmla="*/ 5142417 w 5283866"/>
              <a:gd name="connsiteY36" fmla="*/ 2407682 h 4210442"/>
              <a:gd name="connsiteX37" fmla="*/ 5164200 w 5283866"/>
              <a:gd name="connsiteY37" fmla="*/ 2451526 h 4210442"/>
              <a:gd name="connsiteX38" fmla="*/ 5149034 w 5283866"/>
              <a:gd name="connsiteY38" fmla="*/ 2485992 h 4210442"/>
              <a:gd name="connsiteX39" fmla="*/ 5042601 w 5283866"/>
              <a:gd name="connsiteY39" fmla="*/ 2635164 h 4210442"/>
              <a:gd name="connsiteX40" fmla="*/ 4955194 w 5283866"/>
              <a:gd name="connsiteY40" fmla="*/ 2694445 h 4210442"/>
              <a:gd name="connsiteX41" fmla="*/ 4756116 w 5283866"/>
              <a:gd name="connsiteY41" fmla="*/ 2963836 h 4210442"/>
              <a:gd name="connsiteX42" fmla="*/ 4693523 w 5283866"/>
              <a:gd name="connsiteY42" fmla="*/ 3051244 h 4210442"/>
              <a:gd name="connsiteX43" fmla="*/ 4739848 w 5283866"/>
              <a:gd name="connsiteY43" fmla="*/ 3082125 h 4210442"/>
              <a:gd name="connsiteX44" fmla="*/ 4651060 w 5283866"/>
              <a:gd name="connsiteY44" fmla="*/ 3173670 h 4210442"/>
              <a:gd name="connsiteX45" fmla="*/ 4546556 w 5283866"/>
              <a:gd name="connsiteY45" fmla="*/ 3275413 h 4210442"/>
              <a:gd name="connsiteX46" fmla="*/ 4519261 w 5283866"/>
              <a:gd name="connsiteY46" fmla="*/ 3302437 h 4210442"/>
              <a:gd name="connsiteX47" fmla="*/ 2364961 w 5283866"/>
              <a:gd name="connsiteY47" fmla="*/ 4209597 h 4210442"/>
              <a:gd name="connsiteX48" fmla="*/ 1796951 w 5283866"/>
              <a:gd name="connsiteY48" fmla="*/ 4075867 h 4210442"/>
              <a:gd name="connsiteX49" fmla="*/ 1572227 w 5283866"/>
              <a:gd name="connsiteY49" fmla="*/ 3971917 h 4210442"/>
              <a:gd name="connsiteX50" fmla="*/ 1284364 w 5283866"/>
              <a:gd name="connsiteY50" fmla="*/ 3805097 h 4210442"/>
              <a:gd name="connsiteX51" fmla="*/ 976645 w 5283866"/>
              <a:gd name="connsiteY51" fmla="*/ 3670815 h 4210442"/>
              <a:gd name="connsiteX52" fmla="*/ 871866 w 5283866"/>
              <a:gd name="connsiteY52" fmla="*/ 3547839 h 4210442"/>
              <a:gd name="connsiteX53" fmla="*/ 835195 w 5283866"/>
              <a:gd name="connsiteY53" fmla="*/ 3513373 h 4210442"/>
              <a:gd name="connsiteX54" fmla="*/ 743375 w 5283866"/>
              <a:gd name="connsiteY54" fmla="*/ 3468427 h 4210442"/>
              <a:gd name="connsiteX55" fmla="*/ 583175 w 5283866"/>
              <a:gd name="connsiteY55" fmla="*/ 3371370 h 4210442"/>
              <a:gd name="connsiteX56" fmla="*/ 641906 w 5283866"/>
              <a:gd name="connsiteY56" fmla="*/ 3349311 h 4210442"/>
              <a:gd name="connsiteX57" fmla="*/ 810930 w 5283866"/>
              <a:gd name="connsiteY57" fmla="*/ 3408042 h 4210442"/>
              <a:gd name="connsiteX58" fmla="*/ 933908 w 5283866"/>
              <a:gd name="connsiteY58" fmla="*/ 3423758 h 4210442"/>
              <a:gd name="connsiteX59" fmla="*/ 760747 w 5283866"/>
              <a:gd name="connsiteY59" fmla="*/ 3321187 h 4210442"/>
              <a:gd name="connsiteX60" fmla="*/ 593101 w 5283866"/>
              <a:gd name="connsiteY60" fmla="*/ 3187731 h 4210442"/>
              <a:gd name="connsiteX61" fmla="*/ 722419 w 5283866"/>
              <a:gd name="connsiteY61" fmla="*/ 3213374 h 4210442"/>
              <a:gd name="connsiteX62" fmla="*/ 727934 w 5283866"/>
              <a:gd name="connsiteY62" fmla="*/ 3195451 h 4210442"/>
              <a:gd name="connsiteX63" fmla="*/ 615987 w 5283866"/>
              <a:gd name="connsiteY63" fmla="*/ 3036630 h 4210442"/>
              <a:gd name="connsiteX64" fmla="*/ 560564 w 5283866"/>
              <a:gd name="connsiteY64" fmla="*/ 2972660 h 4210442"/>
              <a:gd name="connsiteX65" fmla="*/ 311302 w 5283866"/>
              <a:gd name="connsiteY65" fmla="*/ 2779924 h 4210442"/>
              <a:gd name="connsiteX66" fmla="*/ 547882 w 5283866"/>
              <a:gd name="connsiteY66" fmla="*/ 2865952 h 4210442"/>
              <a:gd name="connsiteX67" fmla="*/ 303582 w 5283866"/>
              <a:gd name="connsiteY67" fmla="*/ 2678453 h 4210442"/>
              <a:gd name="connsiteX68" fmla="*/ 185016 w 5283866"/>
              <a:gd name="connsiteY68" fmla="*/ 2609244 h 4210442"/>
              <a:gd name="connsiteX69" fmla="*/ 154963 w 5283866"/>
              <a:gd name="connsiteY69" fmla="*/ 2568435 h 4210442"/>
              <a:gd name="connsiteX70" fmla="*/ 207627 w 5283866"/>
              <a:gd name="connsiteY70" fmla="*/ 2559612 h 4210442"/>
              <a:gd name="connsiteX71" fmla="*/ 369207 w 5283866"/>
              <a:gd name="connsiteY71" fmla="*/ 2575330 h 4210442"/>
              <a:gd name="connsiteX72" fmla="*/ 169852 w 5283866"/>
              <a:gd name="connsiteY72" fmla="*/ 2449319 h 4210442"/>
              <a:gd name="connsiteX73" fmla="*/ 319299 w 5283866"/>
              <a:gd name="connsiteY73" fmla="*/ 2468619 h 4210442"/>
              <a:gd name="connsiteX74" fmla="*/ 362313 w 5283866"/>
              <a:gd name="connsiteY74" fmla="*/ 2418988 h 4210442"/>
              <a:gd name="connsiteX75" fmla="*/ 431798 w 5283866"/>
              <a:gd name="connsiteY75" fmla="*/ 2338750 h 4210442"/>
              <a:gd name="connsiteX76" fmla="*/ 479775 w 5283866"/>
              <a:gd name="connsiteY76" fmla="*/ 2294082 h 4210442"/>
              <a:gd name="connsiteX77" fmla="*/ 499903 w 5283866"/>
              <a:gd name="connsiteY77" fmla="*/ 2153458 h 4210442"/>
              <a:gd name="connsiteX78" fmla="*/ 458544 w 5283866"/>
              <a:gd name="connsiteY78" fmla="*/ 1999599 h 4210442"/>
              <a:gd name="connsiteX79" fmla="*/ 346596 w 5283866"/>
              <a:gd name="connsiteY79" fmla="*/ 1921843 h 4210442"/>
              <a:gd name="connsiteX80" fmla="*/ 378857 w 5283866"/>
              <a:gd name="connsiteY80" fmla="*/ 1834435 h 4210442"/>
              <a:gd name="connsiteX81" fmla="*/ 617091 w 5283866"/>
              <a:gd name="connsiteY81" fmla="*/ 1887376 h 4210442"/>
              <a:gd name="connsiteX82" fmla="*/ 260568 w 5283866"/>
              <a:gd name="connsiteY82" fmla="*/ 1679198 h 4210442"/>
              <a:gd name="connsiteX83" fmla="*/ 320402 w 5283866"/>
              <a:gd name="connsiteY83" fmla="*/ 1668720 h 4210442"/>
              <a:gd name="connsiteX84" fmla="*/ 317920 w 5283866"/>
              <a:gd name="connsiteY84" fmla="*/ 1652452 h 4210442"/>
              <a:gd name="connsiteX85" fmla="*/ 321779 w 5283866"/>
              <a:gd name="connsiteY85" fmla="*/ 1552359 h 4210442"/>
              <a:gd name="connsiteX86" fmla="*/ 331707 w 5283866"/>
              <a:gd name="connsiteY86" fmla="*/ 1506313 h 4210442"/>
              <a:gd name="connsiteX87" fmla="*/ 315990 w 5283866"/>
              <a:gd name="connsiteY87" fmla="*/ 1453371 h 4210442"/>
              <a:gd name="connsiteX88" fmla="*/ 583450 w 5283866"/>
              <a:gd name="connsiteY88" fmla="*/ 1474052 h 4210442"/>
              <a:gd name="connsiteX89" fmla="*/ 699809 w 5283866"/>
              <a:gd name="connsiteY89" fmla="*/ 1461919 h 4210442"/>
              <a:gd name="connsiteX90" fmla="*/ 902750 w 5283866"/>
              <a:gd name="connsiteY90" fmla="*/ 1458612 h 4210442"/>
              <a:gd name="connsiteX91" fmla="*/ 996774 w 5283866"/>
              <a:gd name="connsiteY91" fmla="*/ 1468814 h 4210442"/>
              <a:gd name="connsiteX92" fmla="*/ 1077012 w 5283866"/>
              <a:gd name="connsiteY92" fmla="*/ 1455578 h 4210442"/>
              <a:gd name="connsiteX93" fmla="*/ 1000083 w 5283866"/>
              <a:gd name="connsiteY93" fmla="*/ 1393262 h 4210442"/>
              <a:gd name="connsiteX94" fmla="*/ 891720 w 5283866"/>
              <a:gd name="connsiteY94" fmla="*/ 1394089 h 4210442"/>
              <a:gd name="connsiteX95" fmla="*/ 814515 w 5283866"/>
              <a:gd name="connsiteY95" fmla="*/ 1353557 h 4210442"/>
              <a:gd name="connsiteX96" fmla="*/ 740895 w 5283866"/>
              <a:gd name="connsiteY96" fmla="*/ 1280211 h 4210442"/>
              <a:gd name="connsiteX97" fmla="*/ 481154 w 5283866"/>
              <a:gd name="connsiteY97" fmla="*/ 1163301 h 4210442"/>
              <a:gd name="connsiteX98" fmla="*/ 433728 w 5283866"/>
              <a:gd name="connsiteY98" fmla="*/ 1118909 h 4210442"/>
              <a:gd name="connsiteX99" fmla="*/ 1176276 w 5283866"/>
              <a:gd name="connsiteY99" fmla="*/ 1288484 h 4210442"/>
              <a:gd name="connsiteX100" fmla="*/ 946867 w 5283866"/>
              <a:gd name="connsiteY100" fmla="*/ 1217344 h 4210442"/>
              <a:gd name="connsiteX101" fmla="*/ 1102104 w 5283866"/>
              <a:gd name="connsiteY101" fmla="*/ 1230304 h 4210442"/>
              <a:gd name="connsiteX102" fmla="*/ 1188133 w 5283866"/>
              <a:gd name="connsiteY102" fmla="*/ 1182603 h 4210442"/>
              <a:gd name="connsiteX103" fmla="*/ 1187030 w 5283866"/>
              <a:gd name="connsiteY103" fmla="*/ 1169092 h 4210442"/>
              <a:gd name="connsiteX104" fmla="*/ 1123887 w 5283866"/>
              <a:gd name="connsiteY104" fmla="*/ 1124698 h 4210442"/>
              <a:gd name="connsiteX105" fmla="*/ 1086938 w 5283866"/>
              <a:gd name="connsiteY105" fmla="*/ 1096023 h 4210442"/>
              <a:gd name="connsiteX106" fmla="*/ 985744 w 5283866"/>
              <a:gd name="connsiteY106" fmla="*/ 992622 h 4210442"/>
              <a:gd name="connsiteX107" fmla="*/ 1057987 w 5283866"/>
              <a:gd name="connsiteY107" fmla="*/ 981594 h 4210442"/>
              <a:gd name="connsiteX108" fmla="*/ 1084733 w 5283866"/>
              <a:gd name="connsiteY108" fmla="*/ 960086 h 4210442"/>
              <a:gd name="connsiteX109" fmla="*/ 1064605 w 5283866"/>
              <a:gd name="connsiteY109" fmla="*/ 929756 h 4210442"/>
              <a:gd name="connsiteX110" fmla="*/ 840985 w 5283866"/>
              <a:gd name="connsiteY110" fmla="*/ 836558 h 4210442"/>
              <a:gd name="connsiteX111" fmla="*/ 823615 w 5283866"/>
              <a:gd name="connsiteY111" fmla="*/ 764315 h 4210442"/>
              <a:gd name="connsiteX112" fmla="*/ 865526 w 5283866"/>
              <a:gd name="connsiteY112" fmla="*/ 753562 h 4210442"/>
              <a:gd name="connsiteX113" fmla="*/ 914331 w 5283866"/>
              <a:gd name="connsiteY113" fmla="*/ 758525 h 4210442"/>
              <a:gd name="connsiteX114" fmla="*/ 875452 w 5283866"/>
              <a:gd name="connsiteY114" fmla="*/ 701724 h 4210442"/>
              <a:gd name="connsiteX115" fmla="*/ 717181 w 5283866"/>
              <a:gd name="connsiteY115" fmla="*/ 644371 h 4210442"/>
              <a:gd name="connsiteX116" fmla="*/ 755783 w 5283866"/>
              <a:gd name="connsiteY116" fmla="*/ 591707 h 4210442"/>
              <a:gd name="connsiteX117" fmla="*/ 0 w 5283866"/>
              <a:gd name="connsiteY117" fmla="*/ 352370 h 4210442"/>
              <a:gd name="connsiteX118" fmla="*/ 135937 w 5283866"/>
              <a:gd name="connsiteY118" fmla="*/ 349889 h 4210442"/>
              <a:gd name="connsiteX119" fmla="*/ 421595 w 5283866"/>
              <a:gd name="connsiteY119" fmla="*/ 385458 h 4210442"/>
              <a:gd name="connsiteX120" fmla="*/ 564424 w 5283866"/>
              <a:gd name="connsiteY120" fmla="*/ 379393 h 4210442"/>
              <a:gd name="connsiteX121" fmla="*/ 698432 w 5283866"/>
              <a:gd name="connsiteY121" fmla="*/ 398694 h 4210442"/>
              <a:gd name="connsiteX122" fmla="*/ 815067 w 5283866"/>
              <a:gd name="connsiteY122" fmla="*/ 398694 h 4210442"/>
              <a:gd name="connsiteX123" fmla="*/ 705876 w 5283866"/>
              <a:gd name="connsiteY123" fmla="*/ 370568 h 4210442"/>
              <a:gd name="connsiteX124" fmla="*/ 775360 w 5283866"/>
              <a:gd name="connsiteY124" fmla="*/ 345477 h 4210442"/>
              <a:gd name="connsiteX125" fmla="*/ 787493 w 5283866"/>
              <a:gd name="connsiteY125" fmla="*/ 315146 h 4210442"/>
              <a:gd name="connsiteX126" fmla="*/ 819202 w 5283866"/>
              <a:gd name="connsiteY126" fmla="*/ 291709 h 4210442"/>
              <a:gd name="connsiteX127" fmla="*/ 998705 w 5283866"/>
              <a:gd name="connsiteY127" fmla="*/ 303291 h 4210442"/>
              <a:gd name="connsiteX128" fmla="*/ 880139 w 5283866"/>
              <a:gd name="connsiteY128" fmla="*/ 206783 h 4210442"/>
              <a:gd name="connsiteX129" fmla="*/ 804037 w 5283866"/>
              <a:gd name="connsiteY129" fmla="*/ 190790 h 4210442"/>
              <a:gd name="connsiteX130" fmla="*/ 786666 w 5283866"/>
              <a:gd name="connsiteY130" fmla="*/ 149707 h 4210442"/>
              <a:gd name="connsiteX131" fmla="*/ 821960 w 5283866"/>
              <a:gd name="connsiteY131" fmla="*/ 140884 h 4210442"/>
              <a:gd name="connsiteX132" fmla="*/ 997325 w 5283866"/>
              <a:gd name="connsiteY132" fmla="*/ 174800 h 4210442"/>
              <a:gd name="connsiteX133" fmla="*/ 1026829 w 5283866"/>
              <a:gd name="connsiteY133" fmla="*/ 161287 h 4210442"/>
              <a:gd name="connsiteX134" fmla="*/ 696777 w 5283866"/>
              <a:gd name="connsiteY134" fmla="*/ 73604 h 4210442"/>
              <a:gd name="connsiteX135" fmla="*/ 701741 w 5283866"/>
              <a:gd name="connsiteY135" fmla="*/ 50444 h 4210442"/>
              <a:gd name="connsiteX136" fmla="*/ 992362 w 5283866"/>
              <a:gd name="connsiteY136" fmla="*/ 86289 h 4210442"/>
              <a:gd name="connsiteX137" fmla="*/ 806519 w 5283866"/>
              <a:gd name="connsiteY137" fmla="*/ 18183 h 4210442"/>
              <a:gd name="connsiteX138" fmla="*/ 839883 w 5283866"/>
              <a:gd name="connsiteY138" fmla="*/ 18 h 4210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C6F8859-0B0C-09D5-CEA5-8AE20779D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3538" y="3903282"/>
            <a:ext cx="2775284" cy="47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677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626</Words>
  <Application>Microsoft Office PowerPoint</Application>
  <PresentationFormat>Široki zaslon</PresentationFormat>
  <Paragraphs>73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Internet. Internetski servisi</vt:lpstr>
      <vt:lpstr>Što ćete naučiti?</vt:lpstr>
      <vt:lpstr>Što je internet?</vt:lpstr>
      <vt:lpstr>Kratka povijest razvoja interneta</vt:lpstr>
      <vt:lpstr>Kratka povijest razvoja interneta</vt:lpstr>
      <vt:lpstr>Organizacija interneta</vt:lpstr>
      <vt:lpstr>Vrste računala u mreži</vt:lpstr>
      <vt:lpstr>Sustav naziva domena (DNS sustav)</vt:lpstr>
      <vt:lpstr>PowerPoint prezentacija</vt:lpstr>
      <vt:lpstr>WWW</vt:lpstr>
      <vt:lpstr>Internetski servisi</vt:lpstr>
      <vt:lpstr>Netiquette – pravila ponašanja na internetu</vt:lpstr>
      <vt:lpstr>Jeste Ii znali?</vt:lpstr>
      <vt:lpstr>Ponavljanje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Nastavnik</cp:lastModifiedBy>
  <cp:revision>325</cp:revision>
  <dcterms:created xsi:type="dcterms:W3CDTF">2023-05-18T06:10:56Z</dcterms:created>
  <dcterms:modified xsi:type="dcterms:W3CDTF">2025-01-29T11:43:53Z</dcterms:modified>
</cp:coreProperties>
</file>