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4" r:id="rId10"/>
    <p:sldId id="263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203C99-DB76-4FE9-BF35-46597EB54482}" v="1335" dt="2023-05-11T07:17:09.8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74" d="100"/>
          <a:sy n="74" d="100"/>
        </p:scale>
        <p:origin x="-36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3B88C6-AFA0-4D42-804C-4C47BA02322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260F8CE-AF10-4FEA-9C79-666D541A74A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Što</a:t>
          </a:r>
          <a:r>
            <a:rPr lang="en-US" dirty="0"/>
            <a:t> je to IP </a:t>
          </a:r>
          <a:r>
            <a:rPr lang="en-US" dirty="0" err="1"/>
            <a:t>adresa</a:t>
          </a:r>
          <a:r>
            <a:rPr lang="en-US" dirty="0"/>
            <a:t>?</a:t>
          </a:r>
        </a:p>
      </dgm:t>
    </dgm:pt>
    <dgm:pt modelId="{E6159FAD-E774-4867-AE6E-6646E7AB371C}" type="parTrans" cxnId="{77744801-F7FD-4621-BE64-4FC449FEAB64}">
      <dgm:prSet/>
      <dgm:spPr/>
      <dgm:t>
        <a:bodyPr/>
        <a:lstStyle/>
        <a:p>
          <a:endParaRPr lang="en-US"/>
        </a:p>
      </dgm:t>
    </dgm:pt>
    <dgm:pt modelId="{2F00EEDD-7AB0-4731-B110-0062515F8C78}" type="sibTrans" cxnId="{77744801-F7FD-4621-BE64-4FC449FEAB64}">
      <dgm:prSet/>
      <dgm:spPr/>
      <dgm:t>
        <a:bodyPr/>
        <a:lstStyle/>
        <a:p>
          <a:endParaRPr lang="en-US"/>
        </a:p>
      </dgm:t>
    </dgm:pt>
    <dgm:pt modelId="{762108D4-46D1-4393-B353-DC45F88A3BF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Koja 2 </a:t>
          </a:r>
          <a:r>
            <a:rPr lang="hr-HR" smtClean="0"/>
            <a:t>standarda</a:t>
          </a:r>
          <a:r>
            <a:rPr lang="en-US" smtClean="0"/>
            <a:t> </a:t>
          </a:r>
          <a:r>
            <a:rPr lang="en-US" dirty="0"/>
            <a:t>IP </a:t>
          </a:r>
          <a:r>
            <a:rPr lang="en-US" dirty="0" err="1"/>
            <a:t>adresa</a:t>
          </a:r>
          <a:r>
            <a:rPr lang="en-US" dirty="0"/>
            <a:t> </a:t>
          </a:r>
          <a:r>
            <a:rPr lang="en-US" dirty="0" err="1"/>
            <a:t>postoje</a:t>
          </a:r>
          <a:r>
            <a:rPr lang="en-US" dirty="0"/>
            <a:t>? S </a:t>
          </a:r>
          <a:r>
            <a:rPr lang="en-US" dirty="0" err="1"/>
            <a:t>kojim</a:t>
          </a:r>
          <a:r>
            <a:rPr lang="en-US" dirty="0"/>
            <a:t> se </a:t>
          </a:r>
          <a:r>
            <a:rPr lang="en-US" dirty="0" err="1"/>
            <a:t>može</a:t>
          </a:r>
          <a:r>
            <a:rPr lang="en-US" dirty="0"/>
            <a:t> </a:t>
          </a:r>
          <a:r>
            <a:rPr lang="en-US" dirty="0" err="1"/>
            <a:t>adresirati</a:t>
          </a:r>
          <a:r>
            <a:rPr lang="en-US" dirty="0"/>
            <a:t> </a:t>
          </a:r>
          <a:r>
            <a:rPr lang="en-US" dirty="0" err="1"/>
            <a:t>više</a:t>
          </a:r>
          <a:r>
            <a:rPr lang="en-US" dirty="0"/>
            <a:t> </a:t>
          </a:r>
          <a:r>
            <a:rPr lang="en-US" dirty="0" err="1"/>
            <a:t>adresa</a:t>
          </a:r>
          <a:r>
            <a:rPr lang="en-US" dirty="0"/>
            <a:t>?</a:t>
          </a:r>
        </a:p>
      </dgm:t>
    </dgm:pt>
    <dgm:pt modelId="{6C5B8AB7-D3D8-451D-8D57-7A1FA51C28AD}" type="parTrans" cxnId="{75EB089B-BA95-407A-886D-0FD98C8A6939}">
      <dgm:prSet/>
      <dgm:spPr/>
      <dgm:t>
        <a:bodyPr/>
        <a:lstStyle/>
        <a:p>
          <a:endParaRPr lang="en-US"/>
        </a:p>
      </dgm:t>
    </dgm:pt>
    <dgm:pt modelId="{79A2304B-F15B-47FF-966B-9F72E8FE31A0}" type="sibTrans" cxnId="{75EB089B-BA95-407A-886D-0FD98C8A6939}">
      <dgm:prSet/>
      <dgm:spPr/>
      <dgm:t>
        <a:bodyPr/>
        <a:lstStyle/>
        <a:p>
          <a:endParaRPr lang="en-US"/>
        </a:p>
      </dgm:t>
    </dgm:pt>
    <dgm:pt modelId="{09CC556F-EF6F-4591-99F0-D6459FEFFA21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Bierstadt"/>
            </a:rPr>
            <a:t>Kako se </a:t>
          </a:r>
          <a:r>
            <a:rPr lang="en-US" dirty="0" err="1">
              <a:latin typeface="Bierstadt"/>
            </a:rPr>
            <a:t>podaci</a:t>
          </a:r>
          <a:r>
            <a:rPr lang="en-US" dirty="0">
              <a:latin typeface="Bierstadt"/>
            </a:rPr>
            <a:t> </a:t>
          </a:r>
          <a:r>
            <a:rPr lang="en-US" dirty="0" err="1">
              <a:latin typeface="Bierstadt"/>
            </a:rPr>
            <a:t>šalju</a:t>
          </a:r>
          <a:r>
            <a:rPr lang="en-US" dirty="0">
              <a:latin typeface="Bierstadt"/>
            </a:rPr>
            <a:t> </a:t>
          </a:r>
          <a:r>
            <a:rPr lang="en-US" dirty="0" err="1">
              <a:latin typeface="Bierstadt"/>
            </a:rPr>
            <a:t>mrežom</a:t>
          </a:r>
          <a:r>
            <a:rPr lang="en-US" dirty="0">
              <a:latin typeface="Bierstadt"/>
            </a:rPr>
            <a:t>?</a:t>
          </a:r>
        </a:p>
      </dgm:t>
    </dgm:pt>
    <dgm:pt modelId="{9AAE52CA-0AE4-43ED-B7AE-0841FE47E627}" type="parTrans" cxnId="{A3939B4F-1EB7-4603-9161-193C6917AF22}">
      <dgm:prSet/>
      <dgm:spPr/>
    </dgm:pt>
    <dgm:pt modelId="{FE761072-53AD-4E9A-BC92-C724F4BF8291}" type="sibTrans" cxnId="{A3939B4F-1EB7-4603-9161-193C6917AF22}">
      <dgm:prSet/>
      <dgm:spPr/>
    </dgm:pt>
    <dgm:pt modelId="{1A82530A-1580-46E6-B87B-9296D774BEED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 dirty="0" err="1">
              <a:latin typeface="Bierstadt"/>
            </a:rPr>
            <a:t>Što</a:t>
          </a:r>
          <a:r>
            <a:rPr lang="en-US" dirty="0">
              <a:latin typeface="Bierstadt"/>
            </a:rPr>
            <a:t> </a:t>
          </a:r>
          <a:r>
            <a:rPr lang="en-US" dirty="0" err="1">
              <a:latin typeface="Bierstadt"/>
            </a:rPr>
            <a:t>svaki</a:t>
          </a:r>
          <a:r>
            <a:rPr lang="en-US" dirty="0">
              <a:latin typeface="Bierstadt"/>
            </a:rPr>
            <a:t> </a:t>
          </a:r>
          <a:r>
            <a:rPr lang="en-US" dirty="0" err="1">
              <a:latin typeface="Bierstadt"/>
            </a:rPr>
            <a:t>paket</a:t>
          </a:r>
          <a:r>
            <a:rPr lang="en-US" dirty="0">
              <a:latin typeface="Bierstadt"/>
            </a:rPr>
            <a:t> mora </a:t>
          </a:r>
          <a:r>
            <a:rPr lang="en-US" dirty="0" err="1">
              <a:latin typeface="Bierstadt"/>
            </a:rPr>
            <a:t>sadržavati</a:t>
          </a:r>
          <a:r>
            <a:rPr lang="en-US" dirty="0">
              <a:latin typeface="Bierstadt"/>
            </a:rPr>
            <a:t>?</a:t>
          </a:r>
        </a:p>
      </dgm:t>
    </dgm:pt>
    <dgm:pt modelId="{D3D7EB0A-8668-4EB0-B98D-42E43A155967}" type="parTrans" cxnId="{29B78935-A511-4AF7-B2C4-510E22213AE0}">
      <dgm:prSet/>
      <dgm:spPr/>
    </dgm:pt>
    <dgm:pt modelId="{996F79E5-FB4A-4AA2-8987-EE81D6D4F2EA}" type="sibTrans" cxnId="{29B78935-A511-4AF7-B2C4-510E22213AE0}">
      <dgm:prSet/>
      <dgm:spPr/>
    </dgm:pt>
    <dgm:pt modelId="{A183EBDB-450D-4304-B067-2A1D7188800F}">
      <dgm:prSet phldr="0"/>
      <dgm:spPr/>
      <dgm:t>
        <a:bodyPr/>
        <a:lstStyle/>
        <a:p>
          <a:pPr rtl="0">
            <a:lnSpc>
              <a:spcPct val="100000"/>
            </a:lnSpc>
          </a:pPr>
          <a:r>
            <a:rPr lang="en-US" dirty="0">
              <a:latin typeface="Bierstadt"/>
            </a:rPr>
            <a:t>Kako se </a:t>
          </a:r>
          <a:r>
            <a:rPr lang="en-US" dirty="0" err="1">
              <a:latin typeface="Bierstadt"/>
            </a:rPr>
            <a:t>zovu</a:t>
          </a:r>
          <a:r>
            <a:rPr lang="en-US" dirty="0">
              <a:latin typeface="Bierstadt"/>
            </a:rPr>
            <a:t> </a:t>
          </a:r>
          <a:r>
            <a:rPr lang="en-US" dirty="0" err="1">
              <a:latin typeface="Bierstadt"/>
            </a:rPr>
            <a:t>pravila</a:t>
          </a:r>
          <a:r>
            <a:rPr lang="en-US" dirty="0">
              <a:latin typeface="Bierstadt"/>
            </a:rPr>
            <a:t> </a:t>
          </a:r>
          <a:r>
            <a:rPr lang="en-US" dirty="0" err="1">
              <a:latin typeface="Bierstadt"/>
            </a:rPr>
            <a:t>kojima</a:t>
          </a:r>
          <a:r>
            <a:rPr lang="en-US" dirty="0">
              <a:latin typeface="Bierstadt"/>
            </a:rPr>
            <a:t> se </a:t>
          </a:r>
          <a:r>
            <a:rPr lang="en-US" dirty="0" err="1">
              <a:latin typeface="Bierstadt"/>
            </a:rPr>
            <a:t>uređuje</a:t>
          </a:r>
          <a:r>
            <a:rPr lang="en-US" dirty="0">
              <a:latin typeface="Bierstadt"/>
            </a:rPr>
            <a:t> </a:t>
          </a:r>
          <a:r>
            <a:rPr lang="en-US" dirty="0" err="1">
              <a:latin typeface="Bierstadt"/>
            </a:rPr>
            <a:t>promet</a:t>
          </a:r>
          <a:r>
            <a:rPr lang="en-US" dirty="0">
              <a:latin typeface="Bierstadt"/>
            </a:rPr>
            <a:t> </a:t>
          </a:r>
          <a:r>
            <a:rPr lang="en-US" dirty="0" err="1">
              <a:latin typeface="Bierstadt"/>
            </a:rPr>
            <a:t>na</a:t>
          </a:r>
          <a:r>
            <a:rPr lang="en-US" dirty="0">
              <a:latin typeface="Bierstadt"/>
            </a:rPr>
            <a:t> </a:t>
          </a:r>
          <a:r>
            <a:rPr lang="en-US" dirty="0" err="1">
              <a:latin typeface="Bierstadt"/>
            </a:rPr>
            <a:t>mreži</a:t>
          </a:r>
          <a:r>
            <a:rPr lang="en-US" dirty="0">
              <a:latin typeface="Bierstadt"/>
            </a:rPr>
            <a:t>?</a:t>
          </a:r>
        </a:p>
      </dgm:t>
    </dgm:pt>
    <dgm:pt modelId="{8DBC0768-2889-4FB2-B4F1-DCE3ABF26FA6}" type="parTrans" cxnId="{73D71E31-B303-4C76-8BD3-68220C61F73E}">
      <dgm:prSet/>
      <dgm:spPr/>
    </dgm:pt>
    <dgm:pt modelId="{E052EC69-3F6A-4B86-8F49-BD828C771C5E}" type="sibTrans" cxnId="{73D71E31-B303-4C76-8BD3-68220C61F73E}">
      <dgm:prSet/>
      <dgm:spPr/>
    </dgm:pt>
    <dgm:pt modelId="{F13CF044-D50B-45AE-B97B-674CC575143D}">
      <dgm:prSet phldr="0"/>
      <dgm:spPr/>
      <dgm:t>
        <a:bodyPr/>
        <a:lstStyle/>
        <a:p>
          <a:pPr rtl="0"/>
          <a:r>
            <a:rPr lang="en-US" dirty="0" err="1">
              <a:latin typeface="Bierstadt"/>
            </a:rPr>
            <a:t>Što</a:t>
          </a:r>
          <a:r>
            <a:rPr lang="en-US" dirty="0">
              <a:latin typeface="Bierstadt"/>
            </a:rPr>
            <a:t> </a:t>
          </a:r>
          <a:r>
            <a:rPr lang="en-US" dirty="0" err="1">
              <a:latin typeface="Bierstadt"/>
            </a:rPr>
            <a:t>su</a:t>
          </a:r>
          <a:r>
            <a:rPr lang="en-US" dirty="0">
              <a:latin typeface="Bierstadt"/>
            </a:rPr>
            <a:t> to </a:t>
          </a:r>
          <a:r>
            <a:rPr lang="en-US" dirty="0" err="1">
              <a:latin typeface="Bierstadt"/>
            </a:rPr>
            <a:t>regionalna</a:t>
          </a:r>
          <a:r>
            <a:rPr lang="en-US" dirty="0">
              <a:latin typeface="Bierstadt"/>
            </a:rPr>
            <a:t> čvorišta</a:t>
          </a:r>
        </a:p>
      </dgm:t>
    </dgm:pt>
    <dgm:pt modelId="{271D7B70-89C9-4702-8334-88BEABD4F519}" type="parTrans" cxnId="{D99BAB50-9635-4E29-9E86-0966C208339B}">
      <dgm:prSet/>
      <dgm:spPr/>
    </dgm:pt>
    <dgm:pt modelId="{2A5BE750-98FD-4249-8834-A867C33E5EFC}" type="sibTrans" cxnId="{D99BAB50-9635-4E29-9E86-0966C208339B}">
      <dgm:prSet/>
      <dgm:spPr/>
    </dgm:pt>
    <dgm:pt modelId="{2A0A8DDE-88BF-463C-BDA9-B6E75ADB146D}" type="pres">
      <dgm:prSet presAssocID="{D43B88C6-AFA0-4D42-804C-4C47BA02322D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30E57C52-DD71-45EC-9D99-CB14E55DB0AC}" type="pres">
      <dgm:prSet presAssocID="{6260F8CE-AF10-4FEA-9C79-666D541A74A7}" presName="compNode" presStyleCnt="0"/>
      <dgm:spPr/>
    </dgm:pt>
    <dgm:pt modelId="{AC4DF099-FBC4-42E6-9F97-CFDF858D130F}" type="pres">
      <dgm:prSet presAssocID="{6260F8CE-AF10-4FEA-9C79-666D541A74A7}" presName="bgRect" presStyleLbl="bgShp" presStyleIdx="0" presStyleCnt="6"/>
      <dgm:spPr/>
    </dgm:pt>
    <dgm:pt modelId="{1B99826B-FBB8-469E-9EF9-52E7AAF829A4}" type="pres">
      <dgm:prSet presAssocID="{6260F8CE-AF10-4FEA-9C79-666D541A74A7}" presName="iconRect" presStyleLbl="nod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hr-HR"/>
        </a:p>
      </dgm:t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E6327A3A-0C7B-4521-A617-7BFE0FE1DB12}" type="pres">
      <dgm:prSet presAssocID="{6260F8CE-AF10-4FEA-9C79-666D541A74A7}" presName="spaceRect" presStyleCnt="0"/>
      <dgm:spPr/>
    </dgm:pt>
    <dgm:pt modelId="{BC6637C1-6C10-4E30-AA48-D3E3FBAF12AE}" type="pres">
      <dgm:prSet presAssocID="{6260F8CE-AF10-4FEA-9C79-666D541A74A7}" presName="parTx" presStyleLbl="revTx" presStyleIdx="0" presStyleCnt="6">
        <dgm:presLayoutVars>
          <dgm:chMax val="0"/>
          <dgm:chPref val="0"/>
        </dgm:presLayoutVars>
      </dgm:prSet>
      <dgm:spPr/>
      <dgm:t>
        <a:bodyPr/>
        <a:lstStyle/>
        <a:p>
          <a:endParaRPr lang="hr-HR"/>
        </a:p>
      </dgm:t>
    </dgm:pt>
    <dgm:pt modelId="{23A1F2A6-8771-45C7-9E9E-2CF346E11F24}" type="pres">
      <dgm:prSet presAssocID="{2F00EEDD-7AB0-4731-B110-0062515F8C78}" presName="sibTrans" presStyleCnt="0"/>
      <dgm:spPr/>
    </dgm:pt>
    <dgm:pt modelId="{7B17FABC-FA11-49C2-BF7E-517107CEF62B}" type="pres">
      <dgm:prSet presAssocID="{762108D4-46D1-4393-B353-DC45F88A3BFD}" presName="compNode" presStyleCnt="0"/>
      <dgm:spPr/>
    </dgm:pt>
    <dgm:pt modelId="{815861C7-6C11-4046-AFC3-F532006CE389}" type="pres">
      <dgm:prSet presAssocID="{762108D4-46D1-4393-B353-DC45F88A3BFD}" presName="bgRect" presStyleLbl="bgShp" presStyleIdx="1" presStyleCnt="6"/>
      <dgm:spPr/>
    </dgm:pt>
    <dgm:pt modelId="{94395371-AD2D-449B-A10A-F3F5BF6DD5B1}" type="pres">
      <dgm:prSet presAssocID="{762108D4-46D1-4393-B353-DC45F88A3BFD}" presName="iconRect" presStyleLbl="node1" presStyleIdx="1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hr-HR"/>
        </a:p>
      </dgm:t>
      <dgm:extLst>
        <a:ext uri="{E40237B7-FDA0-4F09-8148-C483321AD2D9}">
          <dgm14:cNvPr xmlns:dgm14="http://schemas.microsoft.com/office/drawing/2010/diagram" id="0" name="" descr="Cloud Computing"/>
        </a:ext>
      </dgm:extLst>
    </dgm:pt>
    <dgm:pt modelId="{7176AA79-889B-401F-98DE-DDDE925969A4}" type="pres">
      <dgm:prSet presAssocID="{762108D4-46D1-4393-B353-DC45F88A3BFD}" presName="spaceRect" presStyleCnt="0"/>
      <dgm:spPr/>
    </dgm:pt>
    <dgm:pt modelId="{3E5FB99D-7FE4-438D-9DA8-3E8311AF0C99}" type="pres">
      <dgm:prSet presAssocID="{762108D4-46D1-4393-B353-DC45F88A3BFD}" presName="parTx" presStyleLbl="revTx" presStyleIdx="1" presStyleCnt="6">
        <dgm:presLayoutVars>
          <dgm:chMax val="0"/>
          <dgm:chPref val="0"/>
        </dgm:presLayoutVars>
      </dgm:prSet>
      <dgm:spPr/>
      <dgm:t>
        <a:bodyPr/>
        <a:lstStyle/>
        <a:p>
          <a:endParaRPr lang="hr-HR"/>
        </a:p>
      </dgm:t>
    </dgm:pt>
    <dgm:pt modelId="{12A3ADE1-E472-4CA0-82EB-6864B5284161}" type="pres">
      <dgm:prSet presAssocID="{79A2304B-F15B-47FF-966B-9F72E8FE31A0}" presName="sibTrans" presStyleCnt="0"/>
      <dgm:spPr/>
    </dgm:pt>
    <dgm:pt modelId="{F819A30A-D73F-409B-940C-8708DDAC81FA}" type="pres">
      <dgm:prSet presAssocID="{09CC556F-EF6F-4591-99F0-D6459FEFFA21}" presName="compNode" presStyleCnt="0"/>
      <dgm:spPr/>
    </dgm:pt>
    <dgm:pt modelId="{3CD0E33D-3279-479A-985E-5A70E5D69DFD}" type="pres">
      <dgm:prSet presAssocID="{09CC556F-EF6F-4591-99F0-D6459FEFFA21}" presName="bgRect" presStyleLbl="bgShp" presStyleIdx="2" presStyleCnt="6"/>
      <dgm:spPr/>
    </dgm:pt>
    <dgm:pt modelId="{A3A7968B-16C9-4079-A408-0A16E8B0269C}" type="pres">
      <dgm:prSet presAssocID="{09CC556F-EF6F-4591-99F0-D6459FEFFA21}" presName="iconRect" presStyleLbl="node1" presStyleIdx="2" presStyleCnt="6"/>
      <dgm:spPr/>
    </dgm:pt>
    <dgm:pt modelId="{36F99149-EA3A-43EE-9EC7-AF273A1E4C1F}" type="pres">
      <dgm:prSet presAssocID="{09CC556F-EF6F-4591-99F0-D6459FEFFA21}" presName="spaceRect" presStyleCnt="0"/>
      <dgm:spPr/>
    </dgm:pt>
    <dgm:pt modelId="{E952F2DD-D74B-449B-9FE7-15A47C9C7FBC}" type="pres">
      <dgm:prSet presAssocID="{09CC556F-EF6F-4591-99F0-D6459FEFFA21}" presName="parTx" presStyleLbl="revTx" presStyleIdx="2" presStyleCnt="6">
        <dgm:presLayoutVars>
          <dgm:chMax val="0"/>
          <dgm:chPref val="0"/>
        </dgm:presLayoutVars>
      </dgm:prSet>
      <dgm:spPr/>
      <dgm:t>
        <a:bodyPr/>
        <a:lstStyle/>
        <a:p>
          <a:endParaRPr lang="hr-HR"/>
        </a:p>
      </dgm:t>
    </dgm:pt>
    <dgm:pt modelId="{3E6B2153-3363-4ABD-A392-7E6ED4175AAA}" type="pres">
      <dgm:prSet presAssocID="{FE761072-53AD-4E9A-BC92-C724F4BF8291}" presName="sibTrans" presStyleCnt="0"/>
      <dgm:spPr/>
    </dgm:pt>
    <dgm:pt modelId="{3B120EEF-CA57-498F-B283-3F9591394D03}" type="pres">
      <dgm:prSet presAssocID="{1A82530A-1580-46E6-B87B-9296D774BEED}" presName="compNode" presStyleCnt="0"/>
      <dgm:spPr/>
    </dgm:pt>
    <dgm:pt modelId="{1F8ABD35-6208-476E-9152-8F8C9D7A88B1}" type="pres">
      <dgm:prSet presAssocID="{1A82530A-1580-46E6-B87B-9296D774BEED}" presName="bgRect" presStyleLbl="bgShp" presStyleIdx="3" presStyleCnt="6"/>
      <dgm:spPr/>
    </dgm:pt>
    <dgm:pt modelId="{6B940B3F-2C71-4A71-B6D7-698B8AF2E090}" type="pres">
      <dgm:prSet presAssocID="{1A82530A-1580-46E6-B87B-9296D774BEED}" presName="iconRect" presStyleLbl="node1" presStyleIdx="3" presStyleCnt="6"/>
      <dgm:spPr/>
    </dgm:pt>
    <dgm:pt modelId="{E3EB0840-BAD9-4BBB-B30F-438419DE1F8A}" type="pres">
      <dgm:prSet presAssocID="{1A82530A-1580-46E6-B87B-9296D774BEED}" presName="spaceRect" presStyleCnt="0"/>
      <dgm:spPr/>
    </dgm:pt>
    <dgm:pt modelId="{BBA3BDCC-A8A8-44C7-9707-1B3443555E19}" type="pres">
      <dgm:prSet presAssocID="{1A82530A-1580-46E6-B87B-9296D774BEED}" presName="parTx" presStyleLbl="revTx" presStyleIdx="3" presStyleCnt="6">
        <dgm:presLayoutVars>
          <dgm:chMax val="0"/>
          <dgm:chPref val="0"/>
        </dgm:presLayoutVars>
      </dgm:prSet>
      <dgm:spPr/>
      <dgm:t>
        <a:bodyPr/>
        <a:lstStyle/>
        <a:p>
          <a:endParaRPr lang="hr-HR"/>
        </a:p>
      </dgm:t>
    </dgm:pt>
    <dgm:pt modelId="{A076C9F5-76CF-4027-B594-58E3E35F5C9C}" type="pres">
      <dgm:prSet presAssocID="{996F79E5-FB4A-4AA2-8987-EE81D6D4F2EA}" presName="sibTrans" presStyleCnt="0"/>
      <dgm:spPr/>
    </dgm:pt>
    <dgm:pt modelId="{76AE6603-B96C-4A69-A2EB-B38884BBDDA8}" type="pres">
      <dgm:prSet presAssocID="{F13CF044-D50B-45AE-B97B-674CC575143D}" presName="compNode" presStyleCnt="0"/>
      <dgm:spPr/>
    </dgm:pt>
    <dgm:pt modelId="{3CA89FF2-D431-401B-B13F-3C5685251606}" type="pres">
      <dgm:prSet presAssocID="{F13CF044-D50B-45AE-B97B-674CC575143D}" presName="bgRect" presStyleLbl="bgShp" presStyleIdx="4" presStyleCnt="6"/>
      <dgm:spPr/>
    </dgm:pt>
    <dgm:pt modelId="{A28031EE-2807-456D-99D5-5C1CE1FE834D}" type="pres">
      <dgm:prSet presAssocID="{F13CF044-D50B-45AE-B97B-674CC575143D}" presName="iconRect" presStyleLbl="node1" presStyleIdx="4" presStyleCnt="6"/>
      <dgm:spPr/>
    </dgm:pt>
    <dgm:pt modelId="{CF542545-0A5E-4E0B-9C87-69F2BAB47B28}" type="pres">
      <dgm:prSet presAssocID="{F13CF044-D50B-45AE-B97B-674CC575143D}" presName="spaceRect" presStyleCnt="0"/>
      <dgm:spPr/>
    </dgm:pt>
    <dgm:pt modelId="{21ADDBD9-1A29-4988-B7E9-E8EF736D7233}" type="pres">
      <dgm:prSet presAssocID="{F13CF044-D50B-45AE-B97B-674CC575143D}" presName="parTx" presStyleLbl="revTx" presStyleIdx="4" presStyleCnt="6">
        <dgm:presLayoutVars>
          <dgm:chMax val="0"/>
          <dgm:chPref val="0"/>
        </dgm:presLayoutVars>
      </dgm:prSet>
      <dgm:spPr/>
      <dgm:t>
        <a:bodyPr/>
        <a:lstStyle/>
        <a:p>
          <a:endParaRPr lang="hr-HR"/>
        </a:p>
      </dgm:t>
    </dgm:pt>
    <dgm:pt modelId="{2211EF27-64D1-4586-BBA8-21E91C9B6755}" type="pres">
      <dgm:prSet presAssocID="{2A5BE750-98FD-4249-8834-A867C33E5EFC}" presName="sibTrans" presStyleCnt="0"/>
      <dgm:spPr/>
    </dgm:pt>
    <dgm:pt modelId="{D9B4A354-1AFC-4D06-9783-E2645B517A5A}" type="pres">
      <dgm:prSet presAssocID="{A183EBDB-450D-4304-B067-2A1D7188800F}" presName="compNode" presStyleCnt="0"/>
      <dgm:spPr/>
    </dgm:pt>
    <dgm:pt modelId="{8B8F264E-CE1B-4FF8-93B0-E533E0AFAABB}" type="pres">
      <dgm:prSet presAssocID="{A183EBDB-450D-4304-B067-2A1D7188800F}" presName="bgRect" presStyleLbl="bgShp" presStyleIdx="5" presStyleCnt="6"/>
      <dgm:spPr/>
    </dgm:pt>
    <dgm:pt modelId="{FEDBF21D-7475-449D-9575-CE1E5D912CB6}" type="pres">
      <dgm:prSet presAssocID="{A183EBDB-450D-4304-B067-2A1D7188800F}" presName="iconRect" presStyleLbl="node1" presStyleIdx="5" presStyleCnt="6"/>
      <dgm:spPr/>
    </dgm:pt>
    <dgm:pt modelId="{DB1F0B65-2151-461B-99ED-98C278CE88E4}" type="pres">
      <dgm:prSet presAssocID="{A183EBDB-450D-4304-B067-2A1D7188800F}" presName="spaceRect" presStyleCnt="0"/>
      <dgm:spPr/>
    </dgm:pt>
    <dgm:pt modelId="{DA3BAF06-8C73-4102-A295-25586B216C2A}" type="pres">
      <dgm:prSet presAssocID="{A183EBDB-450D-4304-B067-2A1D7188800F}" presName="parTx" presStyleLbl="revTx" presStyleIdx="5" presStyleCnt="6">
        <dgm:presLayoutVars>
          <dgm:chMax val="0"/>
          <dgm:chPref val="0"/>
        </dgm:presLayoutVars>
      </dgm:prSet>
      <dgm:spPr/>
      <dgm:t>
        <a:bodyPr/>
        <a:lstStyle/>
        <a:p>
          <a:endParaRPr lang="hr-HR"/>
        </a:p>
      </dgm:t>
    </dgm:pt>
  </dgm:ptLst>
  <dgm:cxnLst>
    <dgm:cxn modelId="{75EB089B-BA95-407A-886D-0FD98C8A6939}" srcId="{D43B88C6-AFA0-4D42-804C-4C47BA02322D}" destId="{762108D4-46D1-4393-B353-DC45F88A3BFD}" srcOrd="1" destOrd="0" parTransId="{6C5B8AB7-D3D8-451D-8D57-7A1FA51C28AD}" sibTransId="{79A2304B-F15B-47FF-966B-9F72E8FE31A0}"/>
    <dgm:cxn modelId="{A3939B4F-1EB7-4603-9161-193C6917AF22}" srcId="{D43B88C6-AFA0-4D42-804C-4C47BA02322D}" destId="{09CC556F-EF6F-4591-99F0-D6459FEFFA21}" srcOrd="2" destOrd="0" parTransId="{9AAE52CA-0AE4-43ED-B7AE-0841FE47E627}" sibTransId="{FE761072-53AD-4E9A-BC92-C724F4BF8291}"/>
    <dgm:cxn modelId="{EBA54A4E-2F53-4213-8283-B0196CDE0B2C}" type="presOf" srcId="{1A82530A-1580-46E6-B87B-9296D774BEED}" destId="{BBA3BDCC-A8A8-44C7-9707-1B3443555E19}" srcOrd="0" destOrd="0" presId="urn:microsoft.com/office/officeart/2018/2/layout/IconVerticalSolidList"/>
    <dgm:cxn modelId="{836DABB2-C994-4891-B0C1-BA0F85545EBC}" type="presOf" srcId="{09CC556F-EF6F-4591-99F0-D6459FEFFA21}" destId="{E952F2DD-D74B-449B-9FE7-15A47C9C7FBC}" srcOrd="0" destOrd="0" presId="urn:microsoft.com/office/officeart/2018/2/layout/IconVerticalSolidList"/>
    <dgm:cxn modelId="{77744801-F7FD-4621-BE64-4FC449FEAB64}" srcId="{D43B88C6-AFA0-4D42-804C-4C47BA02322D}" destId="{6260F8CE-AF10-4FEA-9C79-666D541A74A7}" srcOrd="0" destOrd="0" parTransId="{E6159FAD-E774-4867-AE6E-6646E7AB371C}" sibTransId="{2F00EEDD-7AB0-4731-B110-0062515F8C78}"/>
    <dgm:cxn modelId="{E92E3FB5-0202-4289-B38F-C300427CABBB}" type="presOf" srcId="{6260F8CE-AF10-4FEA-9C79-666D541A74A7}" destId="{BC6637C1-6C10-4E30-AA48-D3E3FBAF12AE}" srcOrd="0" destOrd="0" presId="urn:microsoft.com/office/officeart/2018/2/layout/IconVerticalSolidList"/>
    <dgm:cxn modelId="{6E98EBDC-4204-495D-BCFD-ED6D6F20FF7B}" type="presOf" srcId="{A183EBDB-450D-4304-B067-2A1D7188800F}" destId="{DA3BAF06-8C73-4102-A295-25586B216C2A}" srcOrd="0" destOrd="0" presId="urn:microsoft.com/office/officeart/2018/2/layout/IconVerticalSolidList"/>
    <dgm:cxn modelId="{CDE9736C-ACE0-43AB-A4C7-69BAEE08EB6C}" type="presOf" srcId="{D43B88C6-AFA0-4D42-804C-4C47BA02322D}" destId="{2A0A8DDE-88BF-463C-BDA9-B6E75ADB146D}" srcOrd="0" destOrd="0" presId="urn:microsoft.com/office/officeart/2018/2/layout/IconVerticalSolidList"/>
    <dgm:cxn modelId="{1F500EF1-B793-4950-AD39-C46213E21B7E}" type="presOf" srcId="{F13CF044-D50B-45AE-B97B-674CC575143D}" destId="{21ADDBD9-1A29-4988-B7E9-E8EF736D7233}" srcOrd="0" destOrd="0" presId="urn:microsoft.com/office/officeart/2018/2/layout/IconVerticalSolidList"/>
    <dgm:cxn modelId="{F05DF7D6-4C8F-42FA-9FB2-2E5E55B9579B}" type="presOf" srcId="{762108D4-46D1-4393-B353-DC45F88A3BFD}" destId="{3E5FB99D-7FE4-438D-9DA8-3E8311AF0C99}" srcOrd="0" destOrd="0" presId="urn:microsoft.com/office/officeart/2018/2/layout/IconVerticalSolidList"/>
    <dgm:cxn modelId="{29B78935-A511-4AF7-B2C4-510E22213AE0}" srcId="{D43B88C6-AFA0-4D42-804C-4C47BA02322D}" destId="{1A82530A-1580-46E6-B87B-9296D774BEED}" srcOrd="3" destOrd="0" parTransId="{D3D7EB0A-8668-4EB0-B98D-42E43A155967}" sibTransId="{996F79E5-FB4A-4AA2-8987-EE81D6D4F2EA}"/>
    <dgm:cxn modelId="{73D71E31-B303-4C76-8BD3-68220C61F73E}" srcId="{D43B88C6-AFA0-4D42-804C-4C47BA02322D}" destId="{A183EBDB-450D-4304-B067-2A1D7188800F}" srcOrd="5" destOrd="0" parTransId="{8DBC0768-2889-4FB2-B4F1-DCE3ABF26FA6}" sibTransId="{E052EC69-3F6A-4B86-8F49-BD828C771C5E}"/>
    <dgm:cxn modelId="{D99BAB50-9635-4E29-9E86-0966C208339B}" srcId="{D43B88C6-AFA0-4D42-804C-4C47BA02322D}" destId="{F13CF044-D50B-45AE-B97B-674CC575143D}" srcOrd="4" destOrd="0" parTransId="{271D7B70-89C9-4702-8334-88BEABD4F519}" sibTransId="{2A5BE750-98FD-4249-8834-A867C33E5EFC}"/>
    <dgm:cxn modelId="{51FD04E9-7B92-4FF0-A21F-F58D8D04212B}" type="presParOf" srcId="{2A0A8DDE-88BF-463C-BDA9-B6E75ADB146D}" destId="{30E57C52-DD71-45EC-9D99-CB14E55DB0AC}" srcOrd="0" destOrd="0" presId="urn:microsoft.com/office/officeart/2018/2/layout/IconVerticalSolidList"/>
    <dgm:cxn modelId="{9F16DCB3-6241-4498-B76E-883CE3A44942}" type="presParOf" srcId="{30E57C52-DD71-45EC-9D99-CB14E55DB0AC}" destId="{AC4DF099-FBC4-42E6-9F97-CFDF858D130F}" srcOrd="0" destOrd="0" presId="urn:microsoft.com/office/officeart/2018/2/layout/IconVerticalSolidList"/>
    <dgm:cxn modelId="{B06B914A-4756-4FA3-A84C-0F3A68943E19}" type="presParOf" srcId="{30E57C52-DD71-45EC-9D99-CB14E55DB0AC}" destId="{1B99826B-FBB8-469E-9EF9-52E7AAF829A4}" srcOrd="1" destOrd="0" presId="urn:microsoft.com/office/officeart/2018/2/layout/IconVerticalSolidList"/>
    <dgm:cxn modelId="{7AB17EE0-44CE-4B55-A00B-FCC71E33AC53}" type="presParOf" srcId="{30E57C52-DD71-45EC-9D99-CB14E55DB0AC}" destId="{E6327A3A-0C7B-4521-A617-7BFE0FE1DB12}" srcOrd="2" destOrd="0" presId="urn:microsoft.com/office/officeart/2018/2/layout/IconVerticalSolidList"/>
    <dgm:cxn modelId="{41945465-2AAE-4940-8CF6-050C43402ADB}" type="presParOf" srcId="{30E57C52-DD71-45EC-9D99-CB14E55DB0AC}" destId="{BC6637C1-6C10-4E30-AA48-D3E3FBAF12AE}" srcOrd="3" destOrd="0" presId="urn:microsoft.com/office/officeart/2018/2/layout/IconVerticalSolidList"/>
    <dgm:cxn modelId="{0499CEFE-6094-4D43-8118-E9C16DC4BCCE}" type="presParOf" srcId="{2A0A8DDE-88BF-463C-BDA9-B6E75ADB146D}" destId="{23A1F2A6-8771-45C7-9E9E-2CF346E11F24}" srcOrd="1" destOrd="0" presId="urn:microsoft.com/office/officeart/2018/2/layout/IconVerticalSolidList"/>
    <dgm:cxn modelId="{460C540B-66DF-40F8-BC77-9FE18FA4B5C0}" type="presParOf" srcId="{2A0A8DDE-88BF-463C-BDA9-B6E75ADB146D}" destId="{7B17FABC-FA11-49C2-BF7E-517107CEF62B}" srcOrd="2" destOrd="0" presId="urn:microsoft.com/office/officeart/2018/2/layout/IconVerticalSolidList"/>
    <dgm:cxn modelId="{19E2B1BF-91B1-4221-9B01-B6753226B9BB}" type="presParOf" srcId="{7B17FABC-FA11-49C2-BF7E-517107CEF62B}" destId="{815861C7-6C11-4046-AFC3-F532006CE389}" srcOrd="0" destOrd="0" presId="urn:microsoft.com/office/officeart/2018/2/layout/IconVerticalSolidList"/>
    <dgm:cxn modelId="{016029F9-360F-48BD-89E3-9B98C840D8C8}" type="presParOf" srcId="{7B17FABC-FA11-49C2-BF7E-517107CEF62B}" destId="{94395371-AD2D-449B-A10A-F3F5BF6DD5B1}" srcOrd="1" destOrd="0" presId="urn:microsoft.com/office/officeart/2018/2/layout/IconVerticalSolidList"/>
    <dgm:cxn modelId="{C0997CFB-A436-4384-83C7-111EE0C7934B}" type="presParOf" srcId="{7B17FABC-FA11-49C2-BF7E-517107CEF62B}" destId="{7176AA79-889B-401F-98DE-DDDE925969A4}" srcOrd="2" destOrd="0" presId="urn:microsoft.com/office/officeart/2018/2/layout/IconVerticalSolidList"/>
    <dgm:cxn modelId="{A702CF48-01C0-4B09-BFD0-9CB406910740}" type="presParOf" srcId="{7B17FABC-FA11-49C2-BF7E-517107CEF62B}" destId="{3E5FB99D-7FE4-438D-9DA8-3E8311AF0C99}" srcOrd="3" destOrd="0" presId="urn:microsoft.com/office/officeart/2018/2/layout/IconVerticalSolidList"/>
    <dgm:cxn modelId="{A7330F5E-7183-4664-B562-004CE6E9CCE1}" type="presParOf" srcId="{2A0A8DDE-88BF-463C-BDA9-B6E75ADB146D}" destId="{12A3ADE1-E472-4CA0-82EB-6864B5284161}" srcOrd="3" destOrd="0" presId="urn:microsoft.com/office/officeart/2018/2/layout/IconVerticalSolidList"/>
    <dgm:cxn modelId="{E2B5AADC-487F-4078-9599-5A7734D32C2E}" type="presParOf" srcId="{2A0A8DDE-88BF-463C-BDA9-B6E75ADB146D}" destId="{F819A30A-D73F-409B-940C-8708DDAC81FA}" srcOrd="4" destOrd="0" presId="urn:microsoft.com/office/officeart/2018/2/layout/IconVerticalSolidList"/>
    <dgm:cxn modelId="{6B81F6F4-FC34-4A87-953D-ABD2AA2E8368}" type="presParOf" srcId="{F819A30A-D73F-409B-940C-8708DDAC81FA}" destId="{3CD0E33D-3279-479A-985E-5A70E5D69DFD}" srcOrd="0" destOrd="0" presId="urn:microsoft.com/office/officeart/2018/2/layout/IconVerticalSolidList"/>
    <dgm:cxn modelId="{4B8C95EF-CEFD-478F-B675-4DCDFE38900E}" type="presParOf" srcId="{F819A30A-D73F-409B-940C-8708DDAC81FA}" destId="{A3A7968B-16C9-4079-A408-0A16E8B0269C}" srcOrd="1" destOrd="0" presId="urn:microsoft.com/office/officeart/2018/2/layout/IconVerticalSolidList"/>
    <dgm:cxn modelId="{75F2048B-6385-42A9-B991-526CBFCE9B46}" type="presParOf" srcId="{F819A30A-D73F-409B-940C-8708DDAC81FA}" destId="{36F99149-EA3A-43EE-9EC7-AF273A1E4C1F}" srcOrd="2" destOrd="0" presId="urn:microsoft.com/office/officeart/2018/2/layout/IconVerticalSolidList"/>
    <dgm:cxn modelId="{F633A89D-34B9-4343-841F-086E28B3C6D6}" type="presParOf" srcId="{F819A30A-D73F-409B-940C-8708DDAC81FA}" destId="{E952F2DD-D74B-449B-9FE7-15A47C9C7FBC}" srcOrd="3" destOrd="0" presId="urn:microsoft.com/office/officeart/2018/2/layout/IconVerticalSolidList"/>
    <dgm:cxn modelId="{2C9A278F-11A7-425F-AF3D-CCFD6D9A9CF6}" type="presParOf" srcId="{2A0A8DDE-88BF-463C-BDA9-B6E75ADB146D}" destId="{3E6B2153-3363-4ABD-A392-7E6ED4175AAA}" srcOrd="5" destOrd="0" presId="urn:microsoft.com/office/officeart/2018/2/layout/IconVerticalSolidList"/>
    <dgm:cxn modelId="{18465AFD-B5E5-40D8-A9D4-E8B86751934F}" type="presParOf" srcId="{2A0A8DDE-88BF-463C-BDA9-B6E75ADB146D}" destId="{3B120EEF-CA57-498F-B283-3F9591394D03}" srcOrd="6" destOrd="0" presId="urn:microsoft.com/office/officeart/2018/2/layout/IconVerticalSolidList"/>
    <dgm:cxn modelId="{5BF3FA19-01E5-4484-9F52-7E8684C462D0}" type="presParOf" srcId="{3B120EEF-CA57-498F-B283-3F9591394D03}" destId="{1F8ABD35-6208-476E-9152-8F8C9D7A88B1}" srcOrd="0" destOrd="0" presId="urn:microsoft.com/office/officeart/2018/2/layout/IconVerticalSolidList"/>
    <dgm:cxn modelId="{7530072B-DC01-49B1-BB98-7BF430DB915A}" type="presParOf" srcId="{3B120EEF-CA57-498F-B283-3F9591394D03}" destId="{6B940B3F-2C71-4A71-B6D7-698B8AF2E090}" srcOrd="1" destOrd="0" presId="urn:microsoft.com/office/officeart/2018/2/layout/IconVerticalSolidList"/>
    <dgm:cxn modelId="{336531A3-A563-402E-B887-6629D7E9B35A}" type="presParOf" srcId="{3B120EEF-CA57-498F-B283-3F9591394D03}" destId="{E3EB0840-BAD9-4BBB-B30F-438419DE1F8A}" srcOrd="2" destOrd="0" presId="urn:microsoft.com/office/officeart/2018/2/layout/IconVerticalSolidList"/>
    <dgm:cxn modelId="{35AEA2E9-0DF0-4904-9269-B144F5344BF2}" type="presParOf" srcId="{3B120EEF-CA57-498F-B283-3F9591394D03}" destId="{BBA3BDCC-A8A8-44C7-9707-1B3443555E19}" srcOrd="3" destOrd="0" presId="urn:microsoft.com/office/officeart/2018/2/layout/IconVerticalSolidList"/>
    <dgm:cxn modelId="{33036687-6A57-4FB6-8C35-4A99C50FC561}" type="presParOf" srcId="{2A0A8DDE-88BF-463C-BDA9-B6E75ADB146D}" destId="{A076C9F5-76CF-4027-B594-58E3E35F5C9C}" srcOrd="7" destOrd="0" presId="urn:microsoft.com/office/officeart/2018/2/layout/IconVerticalSolidList"/>
    <dgm:cxn modelId="{2F513156-C824-4FE0-BDDF-2035D586D2F6}" type="presParOf" srcId="{2A0A8DDE-88BF-463C-BDA9-B6E75ADB146D}" destId="{76AE6603-B96C-4A69-A2EB-B38884BBDDA8}" srcOrd="8" destOrd="0" presId="urn:microsoft.com/office/officeart/2018/2/layout/IconVerticalSolidList"/>
    <dgm:cxn modelId="{A199E3C4-10C9-46FF-B35A-EE8E145ED84F}" type="presParOf" srcId="{76AE6603-B96C-4A69-A2EB-B38884BBDDA8}" destId="{3CA89FF2-D431-401B-B13F-3C5685251606}" srcOrd="0" destOrd="0" presId="urn:microsoft.com/office/officeart/2018/2/layout/IconVerticalSolidList"/>
    <dgm:cxn modelId="{6D83467C-8DFF-4562-B6C5-873F7C0F0FFC}" type="presParOf" srcId="{76AE6603-B96C-4A69-A2EB-B38884BBDDA8}" destId="{A28031EE-2807-456D-99D5-5C1CE1FE834D}" srcOrd="1" destOrd="0" presId="urn:microsoft.com/office/officeart/2018/2/layout/IconVerticalSolidList"/>
    <dgm:cxn modelId="{F20FC13B-E0F4-4F2C-A146-16F3BF757823}" type="presParOf" srcId="{76AE6603-B96C-4A69-A2EB-B38884BBDDA8}" destId="{CF542545-0A5E-4E0B-9C87-69F2BAB47B28}" srcOrd="2" destOrd="0" presId="urn:microsoft.com/office/officeart/2018/2/layout/IconVerticalSolidList"/>
    <dgm:cxn modelId="{D28548A8-69DA-4537-8A6E-4BA1D7BDD8F3}" type="presParOf" srcId="{76AE6603-B96C-4A69-A2EB-B38884BBDDA8}" destId="{21ADDBD9-1A29-4988-B7E9-E8EF736D7233}" srcOrd="3" destOrd="0" presId="urn:microsoft.com/office/officeart/2018/2/layout/IconVerticalSolidList"/>
    <dgm:cxn modelId="{6978528C-2DCA-4AE5-996E-DC2251227AB6}" type="presParOf" srcId="{2A0A8DDE-88BF-463C-BDA9-B6E75ADB146D}" destId="{2211EF27-64D1-4586-BBA8-21E91C9B6755}" srcOrd="9" destOrd="0" presId="urn:microsoft.com/office/officeart/2018/2/layout/IconVerticalSolidList"/>
    <dgm:cxn modelId="{34A2ED59-B03E-45BB-8B24-2A158A385A46}" type="presParOf" srcId="{2A0A8DDE-88BF-463C-BDA9-B6E75ADB146D}" destId="{D9B4A354-1AFC-4D06-9783-E2645B517A5A}" srcOrd="10" destOrd="0" presId="urn:microsoft.com/office/officeart/2018/2/layout/IconVerticalSolidList"/>
    <dgm:cxn modelId="{4E71EA14-3EA5-42D1-93FD-6E6519636473}" type="presParOf" srcId="{D9B4A354-1AFC-4D06-9783-E2645B517A5A}" destId="{8B8F264E-CE1B-4FF8-93B0-E533E0AFAABB}" srcOrd="0" destOrd="0" presId="urn:microsoft.com/office/officeart/2018/2/layout/IconVerticalSolidList"/>
    <dgm:cxn modelId="{FEE94CE1-DF16-4D0D-8AC3-0CD6AB50A481}" type="presParOf" srcId="{D9B4A354-1AFC-4D06-9783-E2645B517A5A}" destId="{FEDBF21D-7475-449D-9575-CE1E5D912CB6}" srcOrd="1" destOrd="0" presId="urn:microsoft.com/office/officeart/2018/2/layout/IconVerticalSolidList"/>
    <dgm:cxn modelId="{FAB44C5E-D2C0-450E-B50C-BEAF31B0D24E}" type="presParOf" srcId="{D9B4A354-1AFC-4D06-9783-E2645B517A5A}" destId="{DB1F0B65-2151-461B-99ED-98C278CE88E4}" srcOrd="2" destOrd="0" presId="urn:microsoft.com/office/officeart/2018/2/layout/IconVerticalSolidList"/>
    <dgm:cxn modelId="{11F0EAE4-B2CD-4D1F-B00C-5F106550A264}" type="presParOf" srcId="{D9B4A354-1AFC-4D06-9783-E2645B517A5A}" destId="{DA3BAF06-8C73-4102-A295-25586B216C2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4DF099-FBC4-42E6-9F97-CFDF858D130F}">
      <dsp:nvSpPr>
        <dsp:cNvPr id="0" name=""/>
        <dsp:cNvSpPr/>
      </dsp:nvSpPr>
      <dsp:spPr>
        <a:xfrm>
          <a:off x="0" y="1824"/>
          <a:ext cx="6055450" cy="77725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99826B-FBB8-469E-9EF9-52E7AAF829A4}">
      <dsp:nvSpPr>
        <dsp:cNvPr id="0" name=""/>
        <dsp:cNvSpPr/>
      </dsp:nvSpPr>
      <dsp:spPr>
        <a:xfrm>
          <a:off x="235119" y="176706"/>
          <a:ext cx="427490" cy="42749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6637C1-6C10-4E30-AA48-D3E3FBAF12AE}">
      <dsp:nvSpPr>
        <dsp:cNvPr id="0" name=""/>
        <dsp:cNvSpPr/>
      </dsp:nvSpPr>
      <dsp:spPr>
        <a:xfrm>
          <a:off x="897730" y="1824"/>
          <a:ext cx="5157719" cy="777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260" tIns="82260" rIns="82260" bIns="82260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/>
            <a:t>Što</a:t>
          </a:r>
          <a:r>
            <a:rPr lang="en-US" sz="1900" kern="1200" dirty="0"/>
            <a:t> je to IP </a:t>
          </a:r>
          <a:r>
            <a:rPr lang="en-US" sz="1900" kern="1200" dirty="0" err="1"/>
            <a:t>adresa</a:t>
          </a:r>
          <a:r>
            <a:rPr lang="en-US" sz="1900" kern="1200" dirty="0"/>
            <a:t>?</a:t>
          </a:r>
        </a:p>
      </dsp:txBody>
      <dsp:txXfrm>
        <a:off x="897730" y="1824"/>
        <a:ext cx="5157719" cy="777256"/>
      </dsp:txXfrm>
    </dsp:sp>
    <dsp:sp modelId="{815861C7-6C11-4046-AFC3-F532006CE389}">
      <dsp:nvSpPr>
        <dsp:cNvPr id="0" name=""/>
        <dsp:cNvSpPr/>
      </dsp:nvSpPr>
      <dsp:spPr>
        <a:xfrm>
          <a:off x="0" y="973394"/>
          <a:ext cx="6055450" cy="77725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395371-AD2D-449B-A10A-F3F5BF6DD5B1}">
      <dsp:nvSpPr>
        <dsp:cNvPr id="0" name=""/>
        <dsp:cNvSpPr/>
      </dsp:nvSpPr>
      <dsp:spPr>
        <a:xfrm>
          <a:off x="235119" y="1148276"/>
          <a:ext cx="427490" cy="427490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5FB99D-7FE4-438D-9DA8-3E8311AF0C99}">
      <dsp:nvSpPr>
        <dsp:cNvPr id="0" name=""/>
        <dsp:cNvSpPr/>
      </dsp:nvSpPr>
      <dsp:spPr>
        <a:xfrm>
          <a:off x="897730" y="973394"/>
          <a:ext cx="5157719" cy="777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260" tIns="82260" rIns="82260" bIns="82260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Koja 2 </a:t>
          </a:r>
          <a:r>
            <a:rPr lang="hr-HR" sz="1900" kern="1200" smtClean="0"/>
            <a:t>standarda</a:t>
          </a:r>
          <a:r>
            <a:rPr lang="en-US" sz="1900" kern="1200" smtClean="0"/>
            <a:t> </a:t>
          </a:r>
          <a:r>
            <a:rPr lang="en-US" sz="1900" kern="1200" dirty="0"/>
            <a:t>IP </a:t>
          </a:r>
          <a:r>
            <a:rPr lang="en-US" sz="1900" kern="1200" dirty="0" err="1"/>
            <a:t>adresa</a:t>
          </a:r>
          <a:r>
            <a:rPr lang="en-US" sz="1900" kern="1200" dirty="0"/>
            <a:t> </a:t>
          </a:r>
          <a:r>
            <a:rPr lang="en-US" sz="1900" kern="1200" dirty="0" err="1"/>
            <a:t>postoje</a:t>
          </a:r>
          <a:r>
            <a:rPr lang="en-US" sz="1900" kern="1200" dirty="0"/>
            <a:t>? S </a:t>
          </a:r>
          <a:r>
            <a:rPr lang="en-US" sz="1900" kern="1200" dirty="0" err="1"/>
            <a:t>kojim</a:t>
          </a:r>
          <a:r>
            <a:rPr lang="en-US" sz="1900" kern="1200" dirty="0"/>
            <a:t> se </a:t>
          </a:r>
          <a:r>
            <a:rPr lang="en-US" sz="1900" kern="1200" dirty="0" err="1"/>
            <a:t>može</a:t>
          </a:r>
          <a:r>
            <a:rPr lang="en-US" sz="1900" kern="1200" dirty="0"/>
            <a:t> </a:t>
          </a:r>
          <a:r>
            <a:rPr lang="en-US" sz="1900" kern="1200" dirty="0" err="1"/>
            <a:t>adresirati</a:t>
          </a:r>
          <a:r>
            <a:rPr lang="en-US" sz="1900" kern="1200" dirty="0"/>
            <a:t> </a:t>
          </a:r>
          <a:r>
            <a:rPr lang="en-US" sz="1900" kern="1200" dirty="0" err="1"/>
            <a:t>više</a:t>
          </a:r>
          <a:r>
            <a:rPr lang="en-US" sz="1900" kern="1200" dirty="0"/>
            <a:t> </a:t>
          </a:r>
          <a:r>
            <a:rPr lang="en-US" sz="1900" kern="1200" dirty="0" err="1"/>
            <a:t>adresa</a:t>
          </a:r>
          <a:r>
            <a:rPr lang="en-US" sz="1900" kern="1200" dirty="0"/>
            <a:t>?</a:t>
          </a:r>
        </a:p>
      </dsp:txBody>
      <dsp:txXfrm>
        <a:off x="897730" y="973394"/>
        <a:ext cx="5157719" cy="777256"/>
      </dsp:txXfrm>
    </dsp:sp>
    <dsp:sp modelId="{3CD0E33D-3279-479A-985E-5A70E5D69DFD}">
      <dsp:nvSpPr>
        <dsp:cNvPr id="0" name=""/>
        <dsp:cNvSpPr/>
      </dsp:nvSpPr>
      <dsp:spPr>
        <a:xfrm>
          <a:off x="0" y="1944964"/>
          <a:ext cx="6055450" cy="77725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A7968B-16C9-4079-A408-0A16E8B0269C}">
      <dsp:nvSpPr>
        <dsp:cNvPr id="0" name=""/>
        <dsp:cNvSpPr/>
      </dsp:nvSpPr>
      <dsp:spPr>
        <a:xfrm>
          <a:off x="235119" y="2119846"/>
          <a:ext cx="427490" cy="42749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2F2DD-D74B-449B-9FE7-15A47C9C7FBC}">
      <dsp:nvSpPr>
        <dsp:cNvPr id="0" name=""/>
        <dsp:cNvSpPr/>
      </dsp:nvSpPr>
      <dsp:spPr>
        <a:xfrm>
          <a:off x="897730" y="1944964"/>
          <a:ext cx="5157719" cy="777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260" tIns="82260" rIns="82260" bIns="82260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latin typeface="Bierstadt"/>
            </a:rPr>
            <a:t>Kako se </a:t>
          </a:r>
          <a:r>
            <a:rPr lang="en-US" sz="1900" kern="1200" dirty="0" err="1">
              <a:latin typeface="Bierstadt"/>
            </a:rPr>
            <a:t>podaci</a:t>
          </a:r>
          <a:r>
            <a:rPr lang="en-US" sz="1900" kern="1200" dirty="0">
              <a:latin typeface="Bierstadt"/>
            </a:rPr>
            <a:t> </a:t>
          </a:r>
          <a:r>
            <a:rPr lang="en-US" sz="1900" kern="1200" dirty="0" err="1">
              <a:latin typeface="Bierstadt"/>
            </a:rPr>
            <a:t>šalju</a:t>
          </a:r>
          <a:r>
            <a:rPr lang="en-US" sz="1900" kern="1200" dirty="0">
              <a:latin typeface="Bierstadt"/>
            </a:rPr>
            <a:t> </a:t>
          </a:r>
          <a:r>
            <a:rPr lang="en-US" sz="1900" kern="1200" dirty="0" err="1">
              <a:latin typeface="Bierstadt"/>
            </a:rPr>
            <a:t>mrežom</a:t>
          </a:r>
          <a:r>
            <a:rPr lang="en-US" sz="1900" kern="1200" dirty="0">
              <a:latin typeface="Bierstadt"/>
            </a:rPr>
            <a:t>?</a:t>
          </a:r>
        </a:p>
      </dsp:txBody>
      <dsp:txXfrm>
        <a:off x="897730" y="1944964"/>
        <a:ext cx="5157719" cy="777256"/>
      </dsp:txXfrm>
    </dsp:sp>
    <dsp:sp modelId="{1F8ABD35-6208-476E-9152-8F8C9D7A88B1}">
      <dsp:nvSpPr>
        <dsp:cNvPr id="0" name=""/>
        <dsp:cNvSpPr/>
      </dsp:nvSpPr>
      <dsp:spPr>
        <a:xfrm>
          <a:off x="0" y="2916534"/>
          <a:ext cx="6055450" cy="77725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940B3F-2C71-4A71-B6D7-698B8AF2E090}">
      <dsp:nvSpPr>
        <dsp:cNvPr id="0" name=""/>
        <dsp:cNvSpPr/>
      </dsp:nvSpPr>
      <dsp:spPr>
        <a:xfrm>
          <a:off x="235119" y="3091417"/>
          <a:ext cx="427490" cy="42749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A3BDCC-A8A8-44C7-9707-1B3443555E19}">
      <dsp:nvSpPr>
        <dsp:cNvPr id="0" name=""/>
        <dsp:cNvSpPr/>
      </dsp:nvSpPr>
      <dsp:spPr>
        <a:xfrm>
          <a:off x="897730" y="2916534"/>
          <a:ext cx="5157719" cy="777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260" tIns="82260" rIns="82260" bIns="82260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>
              <a:latin typeface="Bierstadt"/>
            </a:rPr>
            <a:t>Što</a:t>
          </a:r>
          <a:r>
            <a:rPr lang="en-US" sz="1900" kern="1200" dirty="0">
              <a:latin typeface="Bierstadt"/>
            </a:rPr>
            <a:t> </a:t>
          </a:r>
          <a:r>
            <a:rPr lang="en-US" sz="1900" kern="1200" dirty="0" err="1">
              <a:latin typeface="Bierstadt"/>
            </a:rPr>
            <a:t>svaki</a:t>
          </a:r>
          <a:r>
            <a:rPr lang="en-US" sz="1900" kern="1200" dirty="0">
              <a:latin typeface="Bierstadt"/>
            </a:rPr>
            <a:t> </a:t>
          </a:r>
          <a:r>
            <a:rPr lang="en-US" sz="1900" kern="1200" dirty="0" err="1">
              <a:latin typeface="Bierstadt"/>
            </a:rPr>
            <a:t>paket</a:t>
          </a:r>
          <a:r>
            <a:rPr lang="en-US" sz="1900" kern="1200" dirty="0">
              <a:latin typeface="Bierstadt"/>
            </a:rPr>
            <a:t> mora </a:t>
          </a:r>
          <a:r>
            <a:rPr lang="en-US" sz="1900" kern="1200" dirty="0" err="1">
              <a:latin typeface="Bierstadt"/>
            </a:rPr>
            <a:t>sadržavati</a:t>
          </a:r>
          <a:r>
            <a:rPr lang="en-US" sz="1900" kern="1200" dirty="0">
              <a:latin typeface="Bierstadt"/>
            </a:rPr>
            <a:t>?</a:t>
          </a:r>
        </a:p>
      </dsp:txBody>
      <dsp:txXfrm>
        <a:off x="897730" y="2916534"/>
        <a:ext cx="5157719" cy="777256"/>
      </dsp:txXfrm>
    </dsp:sp>
    <dsp:sp modelId="{3CA89FF2-D431-401B-B13F-3C5685251606}">
      <dsp:nvSpPr>
        <dsp:cNvPr id="0" name=""/>
        <dsp:cNvSpPr/>
      </dsp:nvSpPr>
      <dsp:spPr>
        <a:xfrm>
          <a:off x="0" y="3888104"/>
          <a:ext cx="6055450" cy="77725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8031EE-2807-456D-99D5-5C1CE1FE834D}">
      <dsp:nvSpPr>
        <dsp:cNvPr id="0" name=""/>
        <dsp:cNvSpPr/>
      </dsp:nvSpPr>
      <dsp:spPr>
        <a:xfrm>
          <a:off x="235119" y="4062987"/>
          <a:ext cx="427490" cy="42749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ADDBD9-1A29-4988-B7E9-E8EF736D7233}">
      <dsp:nvSpPr>
        <dsp:cNvPr id="0" name=""/>
        <dsp:cNvSpPr/>
      </dsp:nvSpPr>
      <dsp:spPr>
        <a:xfrm>
          <a:off x="897730" y="3888104"/>
          <a:ext cx="5157719" cy="777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260" tIns="82260" rIns="82260" bIns="8226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>
              <a:latin typeface="Bierstadt"/>
            </a:rPr>
            <a:t>Što</a:t>
          </a:r>
          <a:r>
            <a:rPr lang="en-US" sz="1900" kern="1200" dirty="0">
              <a:latin typeface="Bierstadt"/>
            </a:rPr>
            <a:t> </a:t>
          </a:r>
          <a:r>
            <a:rPr lang="en-US" sz="1900" kern="1200" dirty="0" err="1">
              <a:latin typeface="Bierstadt"/>
            </a:rPr>
            <a:t>su</a:t>
          </a:r>
          <a:r>
            <a:rPr lang="en-US" sz="1900" kern="1200" dirty="0">
              <a:latin typeface="Bierstadt"/>
            </a:rPr>
            <a:t> to </a:t>
          </a:r>
          <a:r>
            <a:rPr lang="en-US" sz="1900" kern="1200" dirty="0" err="1">
              <a:latin typeface="Bierstadt"/>
            </a:rPr>
            <a:t>regionalna</a:t>
          </a:r>
          <a:r>
            <a:rPr lang="en-US" sz="1900" kern="1200" dirty="0">
              <a:latin typeface="Bierstadt"/>
            </a:rPr>
            <a:t> čvorišta</a:t>
          </a:r>
        </a:p>
      </dsp:txBody>
      <dsp:txXfrm>
        <a:off x="897730" y="3888104"/>
        <a:ext cx="5157719" cy="777256"/>
      </dsp:txXfrm>
    </dsp:sp>
    <dsp:sp modelId="{8B8F264E-CE1B-4FF8-93B0-E533E0AFAABB}">
      <dsp:nvSpPr>
        <dsp:cNvPr id="0" name=""/>
        <dsp:cNvSpPr/>
      </dsp:nvSpPr>
      <dsp:spPr>
        <a:xfrm>
          <a:off x="0" y="4859674"/>
          <a:ext cx="6055450" cy="77725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DBF21D-7475-449D-9575-CE1E5D912CB6}">
      <dsp:nvSpPr>
        <dsp:cNvPr id="0" name=""/>
        <dsp:cNvSpPr/>
      </dsp:nvSpPr>
      <dsp:spPr>
        <a:xfrm>
          <a:off x="235119" y="5034557"/>
          <a:ext cx="427490" cy="4274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3BAF06-8C73-4102-A295-25586B216C2A}">
      <dsp:nvSpPr>
        <dsp:cNvPr id="0" name=""/>
        <dsp:cNvSpPr/>
      </dsp:nvSpPr>
      <dsp:spPr>
        <a:xfrm>
          <a:off x="897730" y="4859674"/>
          <a:ext cx="5157719" cy="777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260" tIns="82260" rIns="82260" bIns="82260" numCol="1" spcCol="1270" anchor="ctr" anchorCtr="0">
          <a:noAutofit/>
        </a:bodyPr>
        <a:lstStyle/>
        <a:p>
          <a:pPr lvl="0" algn="l" defTabSz="8445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latin typeface="Bierstadt"/>
            </a:rPr>
            <a:t>Kako se </a:t>
          </a:r>
          <a:r>
            <a:rPr lang="en-US" sz="1900" kern="1200" dirty="0" err="1">
              <a:latin typeface="Bierstadt"/>
            </a:rPr>
            <a:t>zovu</a:t>
          </a:r>
          <a:r>
            <a:rPr lang="en-US" sz="1900" kern="1200" dirty="0">
              <a:latin typeface="Bierstadt"/>
            </a:rPr>
            <a:t> </a:t>
          </a:r>
          <a:r>
            <a:rPr lang="en-US" sz="1900" kern="1200" dirty="0" err="1">
              <a:latin typeface="Bierstadt"/>
            </a:rPr>
            <a:t>pravila</a:t>
          </a:r>
          <a:r>
            <a:rPr lang="en-US" sz="1900" kern="1200" dirty="0">
              <a:latin typeface="Bierstadt"/>
            </a:rPr>
            <a:t> </a:t>
          </a:r>
          <a:r>
            <a:rPr lang="en-US" sz="1900" kern="1200" dirty="0" err="1">
              <a:latin typeface="Bierstadt"/>
            </a:rPr>
            <a:t>kojima</a:t>
          </a:r>
          <a:r>
            <a:rPr lang="en-US" sz="1900" kern="1200" dirty="0">
              <a:latin typeface="Bierstadt"/>
            </a:rPr>
            <a:t> se </a:t>
          </a:r>
          <a:r>
            <a:rPr lang="en-US" sz="1900" kern="1200" dirty="0" err="1">
              <a:latin typeface="Bierstadt"/>
            </a:rPr>
            <a:t>uređuje</a:t>
          </a:r>
          <a:r>
            <a:rPr lang="en-US" sz="1900" kern="1200" dirty="0">
              <a:latin typeface="Bierstadt"/>
            </a:rPr>
            <a:t> </a:t>
          </a:r>
          <a:r>
            <a:rPr lang="en-US" sz="1900" kern="1200" dirty="0" err="1">
              <a:latin typeface="Bierstadt"/>
            </a:rPr>
            <a:t>promet</a:t>
          </a:r>
          <a:r>
            <a:rPr lang="en-US" sz="1900" kern="1200" dirty="0">
              <a:latin typeface="Bierstadt"/>
            </a:rPr>
            <a:t> </a:t>
          </a:r>
          <a:r>
            <a:rPr lang="en-US" sz="1900" kern="1200" dirty="0" err="1">
              <a:latin typeface="Bierstadt"/>
            </a:rPr>
            <a:t>na</a:t>
          </a:r>
          <a:r>
            <a:rPr lang="en-US" sz="1900" kern="1200" dirty="0">
              <a:latin typeface="Bierstadt"/>
            </a:rPr>
            <a:t> </a:t>
          </a:r>
          <a:r>
            <a:rPr lang="en-US" sz="1900" kern="1200" dirty="0" err="1">
              <a:latin typeface="Bierstadt"/>
            </a:rPr>
            <a:t>mreži</a:t>
          </a:r>
          <a:r>
            <a:rPr lang="en-US" sz="1900" kern="1200" dirty="0">
              <a:latin typeface="Bierstadt"/>
            </a:rPr>
            <a:t>?</a:t>
          </a:r>
        </a:p>
      </dsp:txBody>
      <dsp:txXfrm>
        <a:off x="897730" y="4859674"/>
        <a:ext cx="5157719" cy="7772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D284A420-F50C-4C2C-B88E-E6F4EF504B6E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93A6D2E-5228-4998-9E24-EFCCA024675E}"/>
              </a:ext>
            </a:extLst>
          </p:cNvPr>
          <p:cNvSpPr/>
          <p:nvPr/>
        </p:nvSpPr>
        <p:spPr>
          <a:xfrm>
            <a:off x="0" y="-2"/>
            <a:ext cx="12188952" cy="3567547"/>
          </a:xfrm>
          <a:prstGeom prst="rect">
            <a:avLst/>
          </a:prstGeom>
          <a:ln>
            <a:noFill/>
          </a:ln>
          <a:effectLst>
            <a:outerShdw blurRad="228600" dist="152400" dir="5460000" sx="95000" sy="95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9D878C-9930-44AF-AE18-FCA0DAE10D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802" y="852055"/>
            <a:ext cx="10380572" cy="2581463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D82D608-1F8D-47BB-B595-43B7BEACA9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802" y="3754582"/>
            <a:ext cx="10380572" cy="2244436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D3C1DA-DAC9-422B-9450-54A7E03B3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1EE12-F28E-4B03-A404-A8FCAE0F6316}" type="datetime1">
              <a:rPr lang="en-US" smtClean="0"/>
              <a:t>5/11/2023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39A2B9-3E23-4C08-A5CE-6988612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812E61E-26F7-4369-8F2F-6D3CDF644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3ADB48DB-8E25-4F2F-8C02-5B793937255F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C32BA7E3-7313-49C8-A245-A85BDEB13EB3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6913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4F69F7-12D5-40F0-88F0-33D60AEB0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65BB511-E79D-41D8-AF91-14A5C803FC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E705DFA-4DAF-4B30-8032-503081AEA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B8189-0D9C-48A6-9FA3-862227B094CE}" type="datetime1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034FBF5-16C0-46A0-916A-4910C1B61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626EA6-7E48-454C-887A-0EF3356F9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671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BA312BAB-A07B-4FEA-8EB5-A7BD8B24C6D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F245A432-7E52-48B5-A8BB-13EED592E35A}"/>
              </a:ext>
            </a:extLst>
          </p:cNvPr>
          <p:cNvSpPr/>
          <p:nvPr/>
        </p:nvSpPr>
        <p:spPr>
          <a:xfrm>
            <a:off x="7813964" y="0"/>
            <a:ext cx="4378036" cy="6858000"/>
          </a:xfrm>
          <a:prstGeom prst="rect">
            <a:avLst/>
          </a:prstGeom>
          <a:ln>
            <a:noFill/>
          </a:ln>
          <a:effectLst>
            <a:outerShdw blurRad="254000" dist="152400" dir="10680000" sx="95000" sy="95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656288B6-16BD-4DEE-9187-C78963ED1D8A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361537" y="120772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9259F7B-ED77-4251-A424-93712C6F57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139544" y="872836"/>
            <a:ext cx="2521527" cy="5119256"/>
          </a:xfrm>
        </p:spPr>
        <p:txBody>
          <a:bodyPr vert="eaVert"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0295692-9BD0-4EB9-B344-9A6945DB0B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56746" y="872836"/>
            <a:ext cx="6634169" cy="51192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B128527-7CED-4CF3-A260-649685D2E6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9184" y="6236208"/>
            <a:ext cx="3037459" cy="365125"/>
          </a:xfrm>
        </p:spPr>
        <p:txBody>
          <a:bodyPr/>
          <a:lstStyle/>
          <a:p>
            <a:fld id="{26ADDCAE-6443-42C3-9C19-F95985500186}" type="datetime1">
              <a:rPr lang="en-US" smtClean="0"/>
              <a:t>5/11/2023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517F65-E517-4B50-B559-FD7D59F3E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184" y="237744"/>
            <a:ext cx="3581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ED40B7-46EE-49D9-BE89-7E101F80A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E05031BF-2EA5-4128-B6AF-2D0F5A101095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361537" y="120772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730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C62CCA-8D32-44C3-809A-54D0245B8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2"/>
            <a:ext cx="10380573" cy="14322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0689041-349C-49F8-B155-6F5862873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799" y="2750126"/>
            <a:ext cx="10381205" cy="32617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235E088-72B1-425B-B53B-81B134826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2799E-EB8E-4038-8063-81BB57C732D4}" type="datetime1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180451-8BF9-48B2-8E6A-9E15C8335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A68196E-3A76-4417-BFD8-4400D16E0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799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7CFB183B-99B9-4420-AB2D-07056851052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76DF62B9-1876-4EEB-929D-B46F98265E34}"/>
              </a:ext>
            </a:extLst>
          </p:cNvPr>
          <p:cNvSpPr/>
          <p:nvPr/>
        </p:nvSpPr>
        <p:spPr>
          <a:xfrm>
            <a:off x="0" y="-2"/>
            <a:ext cx="12192000" cy="3862064"/>
          </a:xfrm>
          <a:prstGeom prst="rect">
            <a:avLst/>
          </a:prstGeom>
          <a:ln>
            <a:noFill/>
          </a:ln>
          <a:effectLst>
            <a:outerShdw blurRad="203200" dist="127000" dir="5460000" sx="96000" sy="96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B5F0E4DD-839A-4BD2-B5FA-FF319E87D037}"/>
              </a:ext>
            </a:extLst>
          </p:cNvPr>
          <p:cNvCxnSpPr>
            <a:cxnSpLocks/>
          </p:cNvCxnSpPr>
          <p:nvPr/>
        </p:nvCxnSpPr>
        <p:spPr>
          <a:xfrm>
            <a:off x="11668155" y="852056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92C2FB-E558-4132-AAF5-EFCED0144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2056"/>
            <a:ext cx="10380572" cy="257694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A20424-DA4E-467F-AC0A-D44192A54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797" y="4202832"/>
            <a:ext cx="10395116" cy="17892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B39F9C-ADA9-4225-9D74-193A8894ED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2481" y="6236208"/>
            <a:ext cx="3037459" cy="365125"/>
          </a:xfrm>
        </p:spPr>
        <p:txBody>
          <a:bodyPr/>
          <a:lstStyle/>
          <a:p>
            <a:fld id="{217A73C3-B243-44D3-809D-EF8FDFBD85D4}" type="datetime1">
              <a:rPr lang="en-US" smtClean="0"/>
              <a:t>5/11/2023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057DEC-B96B-4D69-8B62-5156FDA6D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481" y="237744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0BF4AC1-9934-43DC-B9AC-322612A74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9782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4CBDA60A-39CD-41D4-8AE5-0FB7FD78559C}"/>
              </a:ext>
            </a:extLst>
          </p:cNvPr>
          <p:cNvCxnSpPr>
            <a:cxnSpLocks/>
          </p:cNvCxnSpPr>
          <p:nvPr/>
        </p:nvCxnSpPr>
        <p:spPr>
          <a:xfrm>
            <a:off x="11668155" y="852056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47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1CAF84-4A19-4D9A-9B82-46BCBED4F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2"/>
            <a:ext cx="10380573" cy="14322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A373DD-26AC-4E69-A17C-538D9C7C68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1800" y="2833255"/>
            <a:ext cx="5045281" cy="3165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AD30C23-A75F-45DF-BCCF-760C533AC7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7092" y="2833255"/>
            <a:ext cx="5045281" cy="3165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82C3974-73EC-4F1B-9E92-0E279ABEE5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2481" y="6236208"/>
            <a:ext cx="3037459" cy="365125"/>
          </a:xfrm>
        </p:spPr>
        <p:txBody>
          <a:bodyPr/>
          <a:lstStyle/>
          <a:p>
            <a:fld id="{C9B6D3E3-28E2-4380-A113-67698215C5F8}" type="datetime1">
              <a:rPr lang="en-US" smtClean="0"/>
              <a:t>5/11/2023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C70B3F2-3F28-42A3-9701-A6F01F1B1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481" y="237744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5E7A2FC-50E7-4972-9F28-E3AC4EF93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9782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11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865F85-77E6-4F6D-9FFA-5D76201B1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872836"/>
            <a:ext cx="10380572" cy="14270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C6C0DAE-58D1-45D9-9FC4-B0864E332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801" y="2713326"/>
            <a:ext cx="5023424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u="none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D1E63D7-9812-4EA1-A0A2-14D974311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1801" y="3706091"/>
            <a:ext cx="5023424" cy="2334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4C5055B-04A0-47D3-90ED-135025F857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4211" y="2713326"/>
            <a:ext cx="5048163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u="none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8936E6E-8F64-49E6-B57C-86CF92D168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4211" y="3706091"/>
            <a:ext cx="5048163" cy="2334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CFFBEAD-2827-40DA-8338-2D691325F1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2481" y="6236208"/>
            <a:ext cx="3037459" cy="365125"/>
          </a:xfrm>
        </p:spPr>
        <p:txBody>
          <a:bodyPr/>
          <a:lstStyle/>
          <a:p>
            <a:fld id="{A9EFCB61-04AD-47C9-BF79-2BD8B9CEC07A}" type="datetime1">
              <a:rPr lang="en-US" smtClean="0"/>
              <a:t>5/11/2023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F34B88D-9C6E-4A88-985C-3ED5057A1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481" y="237744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80B6A32-2D15-425F-B6A9-146AFB5C1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9782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078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C81B7C-9BD5-4CF8-BAEB-A6CB78DA2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D85F1D3-3353-4FC6-8854-51B0BFFD6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35E0C-D585-492F-8146-7493F4086301}" type="datetime1">
              <a:rPr lang="en-US" smtClean="0"/>
              <a:t>5/11/2023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7226CE6-6BEB-46DB-BD4B-9B8AE89A1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181BCCC-8B3F-40B3-91D5-52E53B2AA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1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62C0FBB6-4CCA-4358-9DD5-CDF2173E63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902559A-671A-4FDE-82C3-1CF8CFCF1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8390-48B5-49AB-B019-A7C8FB8C31F6}" type="datetime1">
              <a:rPr lang="en-US" smtClean="0"/>
              <a:t>5/11/2023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8A14275-250D-437E-BAF1-5BB3CDE64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FD93BDE-2A52-4AA7-B222-0F25570EB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E6B771E-DDF7-430C-9462-BA1D3742C84E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852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DF9A0B00-F6ED-4C3A-97DC-C2AF9D62EE8B}"/>
              </a:ext>
            </a:extLst>
          </p:cNvPr>
          <p:cNvSpPr/>
          <p:nvPr/>
        </p:nvSpPr>
        <p:spPr>
          <a:xfrm>
            <a:off x="79067" y="0"/>
            <a:ext cx="4998624" cy="6858000"/>
          </a:xfrm>
          <a:prstGeom prst="rect">
            <a:avLst/>
          </a:prstGeom>
          <a:ln>
            <a:noFill/>
          </a:ln>
          <a:effectLst>
            <a:outerShdw blurRad="228600" dist="114300" dir="21540000" sx="96000" sy="96000" algn="t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3" name="Rectangle 122">
            <a:extLst>
              <a:ext uri="{FF2B5EF4-FFF2-40B4-BE49-F238E27FC236}">
                <a16:creationId xmlns:a16="http://schemas.microsoft.com/office/drawing/2014/main" xmlns="" id="{3B025FD9-B9EF-4F5C-B67D-3485253B7A6A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47F545CD-A200-4C66-BF9A-9B839D0CE648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  <a:effectLst>
            <a:outerShdw blurRad="228600" dist="152400" dir="21540000" sx="96000" sy="96000" algn="t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110916-EEE9-418C-B24A-EC09A6D22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537" y="872836"/>
            <a:ext cx="4560525" cy="2281050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C3A0F4-FD98-409E-B41A-5F4352C6A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1781" y="872837"/>
            <a:ext cx="4520593" cy="5140036"/>
          </a:xfrm>
        </p:spPr>
        <p:txBody>
          <a:bodyPr>
            <a:normAutofit/>
          </a:bodyPr>
          <a:lstStyle>
            <a:lvl1pPr algn="l">
              <a:defRPr sz="2800"/>
            </a:lvl1pPr>
            <a:lvl2pPr algn="l">
              <a:defRPr sz="2400"/>
            </a:lvl2pPr>
            <a:lvl3pPr algn="l">
              <a:defRPr sz="2000"/>
            </a:lvl3pPr>
            <a:lvl4pPr algn="l">
              <a:defRPr sz="1800"/>
            </a:lvl4pPr>
            <a:lvl5pPr algn="l"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EFABF6F-6E7C-4B3F-B205-09361DA58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0537" y="3442854"/>
            <a:ext cx="4560525" cy="257694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625198D-8500-4277-AA5D-3C3D8FDDC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9184" y="6236208"/>
            <a:ext cx="3037459" cy="365125"/>
          </a:xfrm>
        </p:spPr>
        <p:txBody>
          <a:bodyPr/>
          <a:lstStyle/>
          <a:p>
            <a:fld id="{962E767E-8A14-4E70-91B9-2101CBC4D7BD}" type="datetime1">
              <a:rPr lang="en-US" smtClean="0"/>
              <a:t>5/11/2023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98D219F-027A-4632-9FB0-BD098D56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184" y="237744"/>
            <a:ext cx="3792532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A30C82B-C7DC-434D-8768-DE9D11767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xmlns="" id="{A8CCC603-9605-46C8-9034-8DAE6AC40DD9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6CBBF1D9-8F8F-45A3-BDB4-952D0FB20A4D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627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xmlns="" id="{CBEB8797-B080-41A6-B14E-8DC7F0F27E4E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0C6C7272-A552-46B3-992F-F5ADD5AA2443}"/>
              </a:ext>
            </a:extLst>
          </p:cNvPr>
          <p:cNvSpPr/>
          <p:nvPr/>
        </p:nvSpPr>
        <p:spPr>
          <a:xfrm>
            <a:off x="-1" y="0"/>
            <a:ext cx="6087677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152400" dir="21540000" sx="96000" sy="96000" algn="t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5F6AD1-1E6C-46AF-8431-6627180FF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733" y="858981"/>
            <a:ext cx="4556749" cy="2281052"/>
          </a:xfrm>
        </p:spPr>
        <p:txBody>
          <a:bodyPr anchor="b"/>
          <a:lstStyle>
            <a:lvl1pPr>
              <a:def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88A91F9-760E-4CF4-8A03-FA1482C35E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9826" y="865909"/>
            <a:ext cx="4582548" cy="51261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149A9D5-BA6E-4C4A-88A0-5BB86958B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8733" y="3429000"/>
            <a:ext cx="4556749" cy="2590800"/>
          </a:xfrm>
        </p:spPr>
        <p:txBody>
          <a:bodyPr/>
          <a:lstStyle>
            <a:lvl1pPr marL="0" indent="0">
              <a:buNone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756899E-70A1-4EFB-87EC-6C4F3BC03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9184" y="6236208"/>
            <a:ext cx="3037459" cy="365125"/>
          </a:xfrm>
        </p:spPr>
        <p:txBody>
          <a:bodyPr/>
          <a:lstStyle/>
          <a:p>
            <a:fld id="{01AF0C4B-5A4A-45CA-ABEC-10F107160D33}" type="datetime1">
              <a:rPr lang="en-US" smtClean="0"/>
              <a:t>5/11/2023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FC34B05-4931-4BC8-BD43-9E6B944B3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184" y="237744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D4ABE5D-7EA4-4D33-B23E-52E640CBF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xmlns="" id="{DF0DB5EA-94EC-4DB5-B8E5-B454005C1552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2699FF82-B951-46E6-AEA7-0993C867FB6D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8110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038E7D36-B1C9-463C-983F-AEA5810A60D0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7B9A221-B33F-47C2-85FF-2C8F363D797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CD0E0EF1-7626-4514-9337-271DD661B1E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xmlns="" id="{5F0B1492-9A00-4F80-8771-0BB2C2C4353C}"/>
              </a:ext>
            </a:extLst>
          </p:cNvPr>
          <p:cNvSpPr/>
          <p:nvPr/>
        </p:nvSpPr>
        <p:spPr>
          <a:xfrm>
            <a:off x="0" y="-2"/>
            <a:ext cx="12188952" cy="2544415"/>
          </a:xfrm>
          <a:prstGeom prst="rect">
            <a:avLst/>
          </a:prstGeom>
          <a:ln>
            <a:noFill/>
          </a:ln>
          <a:effectLst>
            <a:outerShdw blurRad="190500" dist="1270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F462805-4F8E-44FE-905C-2C3F1A2B3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2"/>
            <a:ext cx="10380573" cy="1432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345021C-0380-49AA-ADA1-A8B473FBF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799" y="2750126"/>
            <a:ext cx="10381205" cy="3261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B7A2409-F298-40BF-BFAC-65A3E71D29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2481" y="624007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989806E-8E94-473C-AEE7-BE6F15F85533}" type="datetime1">
              <a:rPr lang="en-US" smtClean="0"/>
              <a:t>5/11/2023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4799D8-4DBF-4BB2-8D2B-65592ADC90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481" y="23619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F99666-11C3-48A1-966C-439EBF9D9A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9782" y="235881"/>
            <a:ext cx="756746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1" kern="1200" smtClean="0">
                <a:solidFill>
                  <a:schemeClr val="tx1"/>
                </a:solidFill>
                <a:latin typeface="Bierstadt" panose="020B0504020202020204" pitchFamily="34" charset="0"/>
                <a:ea typeface="+mn-ea"/>
                <a:cs typeface="+mn-cs"/>
              </a:defRPr>
            </a:lvl1pPr>
          </a:lstStyle>
          <a:p>
            <a:fld id="{B4A918BC-4D43-4B42-B3C0-E7EBE25E6AF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xmlns="" id="{7FAC7B62-8ACC-41ED-80AB-8D1CDF38B9E4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945FF525-9A83-4625-99D9-B267BDE077E7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228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xmlns="" id="{5CC50F2E-EF04-4D7A-A09C-5AEF6E5EAD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F489C2E0-4895-4B72-85EA-7EE9FAFFDC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95999" y="0"/>
            <a:ext cx="6095995" cy="3429000"/>
          </a:xfrm>
          <a:prstGeom prst="rect">
            <a:avLst/>
          </a:prstGeom>
          <a:ln>
            <a:noFill/>
          </a:ln>
          <a:effectLst>
            <a:outerShdw blurRad="342900" dist="2286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75305" y="235881"/>
            <a:ext cx="4569006" cy="2884247"/>
          </a:xfrm>
        </p:spPr>
        <p:txBody>
          <a:bodyPr anchor="ctr">
            <a:normAutofit/>
          </a:bodyPr>
          <a:lstStyle/>
          <a:p>
            <a:r>
              <a:rPr lang="en-US" dirty="0">
                <a:cs typeface="Calibri Light"/>
              </a:rPr>
              <a:t>IP </a:t>
            </a:r>
            <a:r>
              <a:rPr lang="en-US" dirty="0" err="1">
                <a:cs typeface="Calibri Light"/>
              </a:rPr>
              <a:t>adresa</a:t>
            </a:r>
            <a:r>
              <a:rPr lang="en-US" dirty="0">
                <a:cs typeface="Calibri Light"/>
              </a:rPr>
              <a:t/>
            </a:r>
            <a:br>
              <a:rPr lang="en-US" dirty="0">
                <a:cs typeface="Calibri Light"/>
              </a:rPr>
            </a:br>
            <a:r>
              <a:rPr lang="en-US" dirty="0" err="1">
                <a:cs typeface="Calibri Light"/>
              </a:rPr>
              <a:t>Paketni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prijenos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podataka</a:t>
            </a:r>
            <a:endParaRPr lang="en-US" dirty="0" err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75305" y="3880965"/>
            <a:ext cx="4569006" cy="235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>
                <a:cs typeface="Calibri"/>
              </a:rPr>
              <a:t>Izradio</a:t>
            </a:r>
            <a:r>
              <a:rPr lang="en-US" dirty="0">
                <a:cs typeface="Calibri"/>
              </a:rPr>
              <a:t>: Marin Pašić, prof.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B626CCE-2169-B81D-B79C-9FA39FDE9F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06" r="11599" b="-1"/>
          <a:stretch/>
        </p:blipFill>
        <p:spPr>
          <a:xfrm>
            <a:off x="20" y="10"/>
            <a:ext cx="6095978" cy="6857989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1D7AD51E-A168-490B-B8A6-8AFE86E0F2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xmlns="" id="{D284A420-F50C-4C2C-B88E-E6F4EF504B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xmlns="" id="{893A6D2E-5228-4998-9E24-EFCCA02467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2"/>
            <a:ext cx="12188952" cy="3567547"/>
          </a:xfrm>
          <a:prstGeom prst="rect">
            <a:avLst/>
          </a:prstGeom>
          <a:ln>
            <a:noFill/>
          </a:ln>
          <a:effectLst>
            <a:outerShdw blurRad="228600" dist="152400" dir="5460000" sx="95000" sy="95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3ADB48DB-8E25-4F2F-8C02-5B79393725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C32BA7E3-7313-49C8-A245-A85BDEB13E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9" name="Slide Background">
            <a:extLst>
              <a:ext uri="{FF2B5EF4-FFF2-40B4-BE49-F238E27FC236}">
                <a16:creationId xmlns:a16="http://schemas.microsoft.com/office/drawing/2014/main" xmlns="" id="{5E39F2DB-7862-4382-86B8-7D309E4B36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xmlns="" id="{B30B727F-99CD-48A5-9962-6F0C0EA626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2"/>
            <a:ext cx="12192000" cy="2570074"/>
          </a:xfrm>
          <a:prstGeom prst="rect">
            <a:avLst/>
          </a:prstGeom>
          <a:ln>
            <a:noFill/>
          </a:ln>
          <a:effectLst>
            <a:outerShdw blurRad="254000" dist="1524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3903F5-2EE4-8286-E29E-F0EC3F570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754336"/>
            <a:ext cx="10593993" cy="12878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Paketni prijenos podataka mrežom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2C4AD1A6-4D2B-4BD2-A7D5-B3F27077C4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668155" y="1443083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xmlns="" id="{6327FDA4-374E-CEE9-127D-0CAC57E232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064" t="3409" r="12383" b="7954"/>
          <a:stretch/>
        </p:blipFill>
        <p:spPr>
          <a:xfrm>
            <a:off x="6374358" y="3511838"/>
            <a:ext cx="5512286" cy="2426247"/>
          </a:xfrm>
          <a:prstGeom prst="rect">
            <a:avLst/>
          </a:prstGeom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42824F3-B8EA-5B36-BD2A-84A26D02D727}"/>
              </a:ext>
            </a:extLst>
          </p:cNvPr>
          <p:cNvSpPr txBox="1"/>
          <p:nvPr/>
        </p:nvSpPr>
        <p:spPr>
          <a:xfrm>
            <a:off x="759200" y="3048001"/>
            <a:ext cx="5555313" cy="32932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3200" dirty="0"/>
          </a:p>
          <a:p>
            <a:r>
              <a:rPr lang="en-US" sz="3200" b="1" err="1"/>
              <a:t>Svaki</a:t>
            </a:r>
            <a:r>
              <a:rPr lang="en-US" sz="3200" b="1" dirty="0"/>
              <a:t> </a:t>
            </a:r>
            <a:r>
              <a:rPr lang="en-US" sz="3200" b="1" err="1"/>
              <a:t>paket</a:t>
            </a:r>
            <a:r>
              <a:rPr lang="en-US" sz="3200" b="1" dirty="0"/>
              <a:t> mora </a:t>
            </a:r>
            <a:r>
              <a:rPr lang="en-US" sz="3200" b="1" err="1"/>
              <a:t>sadržavati</a:t>
            </a:r>
            <a:r>
              <a:rPr lang="en-US" sz="3200" b="1" dirty="0"/>
              <a:t>:</a:t>
            </a:r>
            <a:endParaRPr lang="en-US" b="1"/>
          </a:p>
          <a:p>
            <a:endParaRPr lang="en-US" sz="3200" dirty="0"/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IP </a:t>
            </a:r>
            <a:r>
              <a:rPr lang="en-US" sz="2800" dirty="0" err="1"/>
              <a:t>adresu</a:t>
            </a:r>
            <a:r>
              <a:rPr lang="en-US" sz="2800" dirty="0"/>
              <a:t> </a:t>
            </a:r>
            <a:r>
              <a:rPr lang="en-US" sz="2800" dirty="0" err="1"/>
              <a:t>pošiljatelja</a:t>
            </a:r>
            <a:endParaRPr lang="en-US" sz="2800" dirty="0"/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IP </a:t>
            </a:r>
            <a:r>
              <a:rPr lang="en-US" sz="2800" dirty="0" err="1"/>
              <a:t>adresu</a:t>
            </a:r>
            <a:r>
              <a:rPr lang="en-US" sz="2800" dirty="0"/>
              <a:t> </a:t>
            </a:r>
            <a:r>
              <a:rPr lang="en-US" sz="2800" dirty="0" err="1"/>
              <a:t>primatelja</a:t>
            </a:r>
            <a:endParaRPr lang="en-US" sz="2800" dirty="0"/>
          </a:p>
          <a:p>
            <a:pPr marL="285750" indent="-285750">
              <a:buFont typeface="Arial"/>
              <a:buChar char="•"/>
            </a:pPr>
            <a:r>
              <a:rPr lang="en-US" sz="2800" dirty="0" err="1"/>
              <a:t>Dio</a:t>
            </a:r>
            <a:r>
              <a:rPr lang="en-US" sz="2800" dirty="0"/>
              <a:t> </a:t>
            </a:r>
            <a:r>
              <a:rPr lang="en-US" sz="2800" dirty="0" err="1"/>
              <a:t>podatka</a:t>
            </a:r>
            <a:endParaRPr lang="en-US" sz="2800" dirty="0"/>
          </a:p>
          <a:p>
            <a:pPr marL="285750" indent="-285750">
              <a:buFont typeface="Arial"/>
              <a:buChar char="•"/>
            </a:pPr>
            <a:r>
              <a:rPr lang="en-US" sz="2800" err="1"/>
              <a:t>Redni</a:t>
            </a:r>
            <a:r>
              <a:rPr lang="en-US" sz="2800" dirty="0"/>
              <a:t> </a:t>
            </a:r>
            <a:r>
              <a:rPr lang="en-US" sz="2800" err="1"/>
              <a:t>broj</a:t>
            </a:r>
            <a:endParaRPr lang="en-US" sz="2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D547177-7AFF-8B32-00A4-39827358A52C}"/>
              </a:ext>
            </a:extLst>
          </p:cNvPr>
          <p:cNvSpPr txBox="1"/>
          <p:nvPr/>
        </p:nvSpPr>
        <p:spPr>
          <a:xfrm>
            <a:off x="757518" y="2752165"/>
            <a:ext cx="962361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/>
              <a:t>Podaci se šalju u obliku binarnih paketa.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03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xmlns="" id="{AF6CB648-9554-488A-B457-99CAAD1DA5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1CC260F1-CD9A-42C9-8ED4-1C61328D8F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2727729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D2B7EE-8899-5866-D8E8-2BFCDBDEA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2"/>
            <a:ext cx="10111983" cy="1515728"/>
          </a:xfrm>
        </p:spPr>
        <p:txBody>
          <a:bodyPr>
            <a:normAutofit/>
          </a:bodyPr>
          <a:lstStyle/>
          <a:p>
            <a:r>
              <a:rPr lang="en-US" dirty="0" err="1"/>
              <a:t>Paketni</a:t>
            </a:r>
            <a:r>
              <a:rPr lang="en-US" dirty="0"/>
              <a:t> </a:t>
            </a:r>
            <a:r>
              <a:rPr lang="en-US" dirty="0" err="1"/>
              <a:t>prijenos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</a:t>
            </a:r>
            <a:r>
              <a:rPr lang="en-US" dirty="0" err="1"/>
              <a:t>mrežom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E7CFD20-CFD1-D307-704E-B880BA3E0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537" y="2980525"/>
            <a:ext cx="7693018" cy="327791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Char char="•"/>
            </a:pPr>
            <a:r>
              <a:rPr lang="en-US" dirty="0" err="1"/>
              <a:t>Paketi</a:t>
            </a:r>
            <a:r>
              <a:rPr lang="en-US" dirty="0"/>
              <a:t> </a:t>
            </a:r>
            <a:r>
              <a:rPr lang="en-US" dirty="0" err="1"/>
              <a:t>putuju</a:t>
            </a:r>
            <a:r>
              <a:rPr lang="en-US" dirty="0"/>
              <a:t> od </a:t>
            </a:r>
            <a:r>
              <a:rPr lang="en-US" dirty="0" err="1"/>
              <a:t>pošiljatelja</a:t>
            </a:r>
            <a:r>
              <a:rPr lang="en-US" dirty="0"/>
              <a:t> do </a:t>
            </a:r>
            <a:r>
              <a:rPr lang="en-US" dirty="0" err="1"/>
              <a:t>primatelja</a:t>
            </a:r>
            <a:r>
              <a:rPr lang="en-US" dirty="0"/>
              <a:t> </a:t>
            </a:r>
            <a:r>
              <a:rPr lang="en-US" dirty="0" err="1"/>
              <a:t>raznim</a:t>
            </a:r>
            <a:r>
              <a:rPr lang="en-US" dirty="0"/>
              <a:t> </a:t>
            </a:r>
            <a:r>
              <a:rPr lang="en-US" dirty="0" err="1"/>
              <a:t>putevima</a:t>
            </a:r>
            <a:endParaRPr lang="en-US" dirty="0"/>
          </a:p>
          <a:p>
            <a:pPr marL="342900" indent="-342900">
              <a:buChar char="•"/>
            </a:pPr>
            <a:r>
              <a:rPr lang="en-US" err="1"/>
              <a:t>Ovisno</a:t>
            </a:r>
            <a:r>
              <a:rPr lang="en-US" dirty="0"/>
              <a:t> o </a:t>
            </a:r>
            <a:r>
              <a:rPr lang="en-US" err="1"/>
              <a:t>udaljenosti</a:t>
            </a:r>
            <a:r>
              <a:rPr lang="en-US" dirty="0"/>
              <a:t> </a:t>
            </a:r>
            <a:r>
              <a:rPr lang="en-US" err="1"/>
              <a:t>prolaze</a:t>
            </a:r>
            <a:r>
              <a:rPr lang="en-US" dirty="0"/>
              <a:t> </a:t>
            </a:r>
            <a:r>
              <a:rPr lang="en-US" err="1"/>
              <a:t>kroz</a:t>
            </a:r>
            <a:r>
              <a:rPr lang="en-US" dirty="0"/>
              <a:t> </a:t>
            </a:r>
            <a:r>
              <a:rPr lang="en-US" err="1"/>
              <a:t>nekoliko</a:t>
            </a:r>
            <a:r>
              <a:rPr lang="en-US" dirty="0"/>
              <a:t> </a:t>
            </a:r>
            <a:r>
              <a:rPr lang="en-US" err="1"/>
              <a:t>regionalnih</a:t>
            </a:r>
            <a:r>
              <a:rPr lang="en-US" dirty="0"/>
              <a:t> </a:t>
            </a:r>
            <a:r>
              <a:rPr lang="en-US" err="1"/>
              <a:t>čvorišta</a:t>
            </a:r>
            <a:endParaRPr lang="en-US"/>
          </a:p>
          <a:p>
            <a:pPr marL="342900" indent="-342900">
              <a:buChar char="•"/>
            </a:pPr>
            <a:r>
              <a:rPr lang="en-US" err="1"/>
              <a:t>Regionalna</a:t>
            </a:r>
            <a:r>
              <a:rPr lang="en-US" dirty="0"/>
              <a:t> </a:t>
            </a:r>
            <a:r>
              <a:rPr lang="en-US" err="1"/>
              <a:t>čvorišta</a:t>
            </a:r>
            <a:r>
              <a:rPr lang="en-US" dirty="0"/>
              <a:t> </a:t>
            </a:r>
            <a:r>
              <a:rPr lang="en-US" err="1"/>
              <a:t>su</a:t>
            </a:r>
            <a:r>
              <a:rPr lang="en-US" dirty="0"/>
              <a:t> </a:t>
            </a:r>
            <a:r>
              <a:rPr lang="en-US" err="1"/>
              <a:t>točke</a:t>
            </a:r>
            <a:r>
              <a:rPr lang="en-US" dirty="0"/>
              <a:t> </a:t>
            </a:r>
            <a:r>
              <a:rPr lang="en-US" err="1"/>
              <a:t>koje</a:t>
            </a:r>
            <a:r>
              <a:rPr lang="en-US" dirty="0"/>
              <a:t> </a:t>
            </a:r>
            <a:r>
              <a:rPr lang="en-US" err="1"/>
              <a:t>povezuju</a:t>
            </a:r>
            <a:r>
              <a:rPr lang="en-US" dirty="0"/>
              <a:t> </a:t>
            </a:r>
            <a:r>
              <a:rPr lang="en-US" err="1"/>
              <a:t>različite</a:t>
            </a:r>
            <a:r>
              <a:rPr lang="en-US" dirty="0"/>
              <a:t> </a:t>
            </a:r>
            <a:r>
              <a:rPr lang="en-US" err="1"/>
              <a:t>pojedinačne</a:t>
            </a:r>
            <a:r>
              <a:rPr lang="en-US" dirty="0"/>
              <a:t> </a:t>
            </a:r>
            <a:r>
              <a:rPr lang="en-US" err="1"/>
              <a:t>lokalne</a:t>
            </a:r>
            <a:r>
              <a:rPr lang="en-US" dirty="0"/>
              <a:t> </a:t>
            </a:r>
            <a:r>
              <a:rPr lang="en-US" err="1"/>
              <a:t>mreže</a:t>
            </a:r>
            <a:endParaRPr lang="en-US"/>
          </a:p>
          <a:p>
            <a:pPr marL="342900" indent="-342900">
              <a:buChar char="•"/>
            </a:pPr>
            <a:r>
              <a:rPr lang="en-US" dirty="0"/>
              <a:t>U </a:t>
            </a:r>
            <a:r>
              <a:rPr lang="en-US" dirty="0" err="1"/>
              <a:t>regionalnim</a:t>
            </a:r>
            <a:r>
              <a:rPr lang="en-US" dirty="0"/>
              <a:t> </a:t>
            </a:r>
            <a:r>
              <a:rPr lang="en-US" dirty="0" err="1"/>
              <a:t>čvorištima</a:t>
            </a:r>
            <a:r>
              <a:rPr lang="en-US" dirty="0"/>
              <a:t> </a:t>
            </a:r>
            <a:r>
              <a:rPr lang="en-US" dirty="0" err="1"/>
              <a:t>donose</a:t>
            </a:r>
            <a:r>
              <a:rPr lang="en-US" dirty="0"/>
              <a:t> se </a:t>
            </a:r>
            <a:r>
              <a:rPr lang="en-US" dirty="0" err="1"/>
              <a:t>odluka</a:t>
            </a:r>
            <a:r>
              <a:rPr lang="en-US" dirty="0"/>
              <a:t> </a:t>
            </a:r>
            <a:r>
              <a:rPr lang="en-US" dirty="0" err="1"/>
              <a:t>kojim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putem</a:t>
            </a:r>
            <a:r>
              <a:rPr lang="en-US" dirty="0"/>
              <a:t> </a:t>
            </a:r>
            <a:r>
              <a:rPr lang="en-US" dirty="0" err="1"/>
              <a:t>pojedini</a:t>
            </a:r>
            <a:r>
              <a:rPr lang="en-US" dirty="0"/>
              <a:t> </a:t>
            </a:r>
            <a:r>
              <a:rPr lang="en-US" dirty="0" err="1"/>
              <a:t>paket</a:t>
            </a:r>
            <a:r>
              <a:rPr lang="en-US" dirty="0"/>
              <a:t> </a:t>
            </a:r>
            <a:r>
              <a:rPr lang="en-US" dirty="0" err="1"/>
              <a:t>nastaviti</a:t>
            </a:r>
            <a:r>
              <a:rPr lang="en-US" dirty="0"/>
              <a:t> put do </a:t>
            </a:r>
            <a:r>
              <a:rPr lang="en-US" dirty="0" err="1"/>
              <a:t>odredišta</a:t>
            </a:r>
            <a:r>
              <a:rPr lang="en-US" dirty="0"/>
              <a:t> (</a:t>
            </a:r>
            <a:r>
              <a:rPr lang="en-US" i="1" dirty="0" err="1"/>
              <a:t>odabir</a:t>
            </a:r>
            <a:r>
              <a:rPr lang="en-US" i="1" dirty="0"/>
              <a:t> </a:t>
            </a:r>
            <a:r>
              <a:rPr lang="en-US" i="1" dirty="0" err="1"/>
              <a:t>ovisi</a:t>
            </a:r>
            <a:r>
              <a:rPr lang="en-US" i="1" dirty="0"/>
              <a:t> o </a:t>
            </a:r>
            <a:r>
              <a:rPr lang="en-US" i="1" dirty="0" err="1"/>
              <a:t>trenutnoj</a:t>
            </a:r>
            <a:r>
              <a:rPr lang="en-US" i="1" dirty="0"/>
              <a:t> </a:t>
            </a:r>
            <a:r>
              <a:rPr lang="en-US" i="1" dirty="0" err="1"/>
              <a:t>zagušenosti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 </a:t>
            </a:r>
            <a:r>
              <a:rPr lang="en-US" i="1" dirty="0" err="1"/>
              <a:t>propusnosti</a:t>
            </a:r>
            <a:r>
              <a:rPr lang="en-US" i="1" dirty="0"/>
              <a:t> </a:t>
            </a:r>
            <a:r>
              <a:rPr lang="en-US" i="1" dirty="0" err="1"/>
              <a:t>pojedinih</a:t>
            </a:r>
            <a:r>
              <a:rPr lang="en-US" i="1" dirty="0"/>
              <a:t> </a:t>
            </a:r>
            <a:r>
              <a:rPr lang="en-US" i="1" dirty="0" err="1"/>
              <a:t>veza</a:t>
            </a:r>
            <a:r>
              <a:rPr lang="en-US" dirty="0"/>
              <a:t>)</a:t>
            </a:r>
          </a:p>
        </p:txBody>
      </p:sp>
      <p:pic>
        <p:nvPicPr>
          <p:cNvPr id="4" name="Picture 4" descr="A picture containing outdoor object, colorful&#10;&#10;Description automatically generated">
            <a:extLst>
              <a:ext uri="{FF2B5EF4-FFF2-40B4-BE49-F238E27FC236}">
                <a16:creationId xmlns:a16="http://schemas.microsoft.com/office/drawing/2014/main" xmlns="" id="{BDECECF1-11B0-CBD3-FBAE-541CC6BABF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56" t="5612" r="14697" b="20918"/>
          <a:stretch/>
        </p:blipFill>
        <p:spPr>
          <a:xfrm>
            <a:off x="8542992" y="3188868"/>
            <a:ext cx="3387560" cy="195221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61FF92BA-874E-408A-BFAD-416A7FFE59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035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D805B9-3489-9B46-06E9-8BF1F6713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a typeface="+mj-lt"/>
                <a:cs typeface="+mj-lt"/>
              </a:rPr>
              <a:t>Paketni</a:t>
            </a:r>
            <a:r>
              <a:rPr lang="en-US" dirty="0">
                <a:ea typeface="+mj-lt"/>
                <a:cs typeface="+mj-lt"/>
              </a:rPr>
              <a:t> </a:t>
            </a:r>
            <a:r>
              <a:rPr lang="en-US" dirty="0" err="1">
                <a:ea typeface="+mj-lt"/>
                <a:cs typeface="+mj-lt"/>
              </a:rPr>
              <a:t>prijenos</a:t>
            </a:r>
            <a:r>
              <a:rPr lang="en-US" dirty="0">
                <a:ea typeface="+mj-lt"/>
                <a:cs typeface="+mj-lt"/>
              </a:rPr>
              <a:t> </a:t>
            </a:r>
            <a:r>
              <a:rPr lang="en-US" dirty="0" err="1">
                <a:ea typeface="+mj-lt"/>
                <a:cs typeface="+mj-lt"/>
              </a:rPr>
              <a:t>podataka</a:t>
            </a:r>
            <a:r>
              <a:rPr lang="en-US" dirty="0">
                <a:ea typeface="+mj-lt"/>
                <a:cs typeface="+mj-lt"/>
              </a:rPr>
              <a:t> </a:t>
            </a:r>
            <a:r>
              <a:rPr lang="en-US" dirty="0" err="1">
                <a:ea typeface="+mj-lt"/>
                <a:cs typeface="+mj-lt"/>
              </a:rPr>
              <a:t>mrežom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2701E3-7B81-5A9A-94E7-93559CCEDE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Char char="•"/>
            </a:pPr>
            <a:r>
              <a:rPr lang="en-US" sz="2400" err="1"/>
              <a:t>Redni</a:t>
            </a:r>
            <a:r>
              <a:rPr lang="en-US" sz="2400" dirty="0"/>
              <a:t> </a:t>
            </a:r>
            <a:r>
              <a:rPr lang="en-US" sz="2400" err="1"/>
              <a:t>broj</a:t>
            </a:r>
            <a:r>
              <a:rPr lang="en-US" sz="2400" dirty="0"/>
              <a:t> je </a:t>
            </a:r>
            <a:r>
              <a:rPr lang="en-US" sz="2400" err="1"/>
              <a:t>nužan</a:t>
            </a:r>
            <a:r>
              <a:rPr lang="en-US" sz="2400" dirty="0"/>
              <a:t> </a:t>
            </a:r>
            <a:r>
              <a:rPr lang="en-US" sz="2400" err="1"/>
              <a:t>kako</a:t>
            </a:r>
            <a:r>
              <a:rPr lang="en-US" sz="2400" dirty="0"/>
              <a:t> bi se </a:t>
            </a:r>
            <a:r>
              <a:rPr lang="en-US" sz="2400" err="1"/>
              <a:t>primljeni</a:t>
            </a:r>
            <a:r>
              <a:rPr lang="en-US" sz="2400" dirty="0"/>
              <a:t> </a:t>
            </a:r>
            <a:r>
              <a:rPr lang="en-US" sz="2400" err="1"/>
              <a:t>paketi</a:t>
            </a:r>
            <a:r>
              <a:rPr lang="en-US" sz="2400" dirty="0"/>
              <a:t> </a:t>
            </a:r>
            <a:r>
              <a:rPr lang="en-US" sz="2400" err="1"/>
              <a:t>na</a:t>
            </a:r>
            <a:r>
              <a:rPr lang="en-US" sz="2400" dirty="0"/>
              <a:t> </a:t>
            </a:r>
            <a:r>
              <a:rPr lang="en-US" sz="2400" err="1"/>
              <a:t>odredištu</a:t>
            </a:r>
            <a:r>
              <a:rPr lang="en-US" sz="2400" dirty="0"/>
              <a:t> </a:t>
            </a:r>
            <a:r>
              <a:rPr lang="en-US" sz="2400" err="1"/>
              <a:t>mogli</a:t>
            </a:r>
            <a:r>
              <a:rPr lang="en-US" sz="2400" dirty="0"/>
              <a:t> </a:t>
            </a:r>
            <a:r>
              <a:rPr lang="en-US" sz="2400" err="1"/>
              <a:t>poredati</a:t>
            </a:r>
            <a:r>
              <a:rPr lang="en-US" sz="2400" dirty="0"/>
              <a:t> u </a:t>
            </a:r>
            <a:r>
              <a:rPr lang="en-US" sz="2400" err="1"/>
              <a:t>ispravnom</a:t>
            </a:r>
            <a:r>
              <a:rPr lang="en-US" sz="2400" dirty="0"/>
              <a:t> </a:t>
            </a:r>
            <a:r>
              <a:rPr lang="en-US" sz="2400" err="1"/>
              <a:t>redoslijedu</a:t>
            </a:r>
            <a:r>
              <a:rPr lang="en-US" sz="2400" dirty="0"/>
              <a:t>!</a:t>
            </a:r>
          </a:p>
          <a:p>
            <a:pPr marL="342900" indent="-342900">
              <a:buChar char="•"/>
            </a:pPr>
            <a:r>
              <a:rPr lang="en-US" sz="2400" err="1"/>
              <a:t>Pravila</a:t>
            </a:r>
            <a:r>
              <a:rPr lang="en-US" sz="2400" dirty="0"/>
              <a:t> za </a:t>
            </a:r>
            <a:r>
              <a:rPr lang="en-US" sz="2400" err="1"/>
              <a:t>prijenos</a:t>
            </a:r>
            <a:r>
              <a:rPr lang="en-US" sz="2400" dirty="0"/>
              <a:t> </a:t>
            </a:r>
            <a:r>
              <a:rPr lang="en-US" sz="2400" err="1"/>
              <a:t>podataka</a:t>
            </a:r>
            <a:r>
              <a:rPr lang="en-US" sz="2400" dirty="0"/>
              <a:t> u </a:t>
            </a:r>
            <a:r>
              <a:rPr lang="en-US" sz="2400" err="1"/>
              <a:t>mreži</a:t>
            </a:r>
            <a:r>
              <a:rPr lang="en-US" sz="2400" dirty="0"/>
              <a:t> </a:t>
            </a:r>
            <a:r>
              <a:rPr lang="en-US" sz="2400" err="1"/>
              <a:t>nazivaju</a:t>
            </a:r>
            <a:r>
              <a:rPr lang="en-US" sz="2400" dirty="0"/>
              <a:t> se </a:t>
            </a:r>
            <a:r>
              <a:rPr lang="en-US" sz="2400" b="1" err="1"/>
              <a:t>protokoli</a:t>
            </a:r>
            <a:endParaRPr lang="en-US" sz="2400" b="1"/>
          </a:p>
          <a:p>
            <a:pPr marL="342900" indent="-342900">
              <a:buChar char="•"/>
            </a:pPr>
            <a:r>
              <a:rPr lang="en-US" sz="2400" dirty="0" err="1"/>
              <a:t>Protokolima</a:t>
            </a:r>
            <a:r>
              <a:rPr lang="en-US" sz="2400" dirty="0"/>
              <a:t> se </a:t>
            </a:r>
            <a:r>
              <a:rPr lang="en-US" sz="2400" dirty="0" err="1"/>
              <a:t>članovi</a:t>
            </a:r>
            <a:r>
              <a:rPr lang="en-US" sz="2400" dirty="0"/>
              <a:t> u </a:t>
            </a:r>
            <a:r>
              <a:rPr lang="en-US" sz="2400" dirty="0" err="1"/>
              <a:t>mreži</a:t>
            </a:r>
            <a:r>
              <a:rPr lang="en-US" sz="2400" dirty="0"/>
              <a:t> </a:t>
            </a:r>
            <a:r>
              <a:rPr lang="en-US" sz="2400" dirty="0" err="1"/>
              <a:t>dogovaraju</a:t>
            </a:r>
            <a:r>
              <a:rPr lang="en-US" sz="2400" dirty="0"/>
              <a:t> </a:t>
            </a:r>
            <a:r>
              <a:rPr lang="en-US" sz="2400" dirty="0" err="1"/>
              <a:t>oko</a:t>
            </a:r>
            <a:r>
              <a:rPr lang="en-US" sz="2400" dirty="0"/>
              <a:t> </a:t>
            </a:r>
            <a:r>
              <a:rPr lang="en-US" sz="2400" dirty="0" err="1"/>
              <a:t>prijenosa</a:t>
            </a:r>
            <a:r>
              <a:rPr lang="en-US" sz="2400" dirty="0"/>
              <a:t> </a:t>
            </a:r>
            <a:r>
              <a:rPr lang="en-US" sz="2400" dirty="0" err="1"/>
              <a:t>podataka</a:t>
            </a:r>
            <a:endParaRPr lang="en-US" sz="2400" dirty="0"/>
          </a:p>
          <a:p>
            <a:pPr marL="342900" indent="-342900">
              <a:buChar char="•"/>
            </a:pPr>
            <a:r>
              <a:rPr lang="en-US" sz="2400" err="1"/>
              <a:t>Najpoznatiji</a:t>
            </a:r>
            <a:r>
              <a:rPr lang="en-US" sz="2400" dirty="0"/>
              <a:t> </a:t>
            </a:r>
            <a:r>
              <a:rPr lang="en-US" sz="2400" err="1"/>
              <a:t>protokol</a:t>
            </a:r>
            <a:r>
              <a:rPr lang="en-US" sz="2400" dirty="0"/>
              <a:t> (</a:t>
            </a:r>
            <a:r>
              <a:rPr lang="en-US" sz="2400" err="1"/>
              <a:t>skupina</a:t>
            </a:r>
            <a:r>
              <a:rPr lang="en-US" sz="2400" dirty="0"/>
              <a:t> </a:t>
            </a:r>
            <a:r>
              <a:rPr lang="en-US" sz="2400" err="1"/>
              <a:t>protokola</a:t>
            </a:r>
            <a:r>
              <a:rPr lang="en-US" sz="2400" dirty="0"/>
              <a:t>): </a:t>
            </a:r>
            <a:r>
              <a:rPr lang="en-US" sz="2400" b="1" dirty="0"/>
              <a:t>TCP/IP</a:t>
            </a:r>
          </a:p>
          <a:p>
            <a:pPr marL="342900" indent="-342900">
              <a:buChar char="•"/>
            </a:pPr>
            <a:r>
              <a:rPr lang="en-US" sz="2400" b="1" err="1"/>
              <a:t>Brzina</a:t>
            </a:r>
            <a:r>
              <a:rPr lang="en-US" sz="2400" b="1" dirty="0"/>
              <a:t> </a:t>
            </a:r>
            <a:r>
              <a:rPr lang="en-US" sz="2400" b="1" err="1"/>
              <a:t>prijenosa</a:t>
            </a:r>
            <a:r>
              <a:rPr lang="en-US" sz="2400" b="1" dirty="0"/>
              <a:t> </a:t>
            </a:r>
            <a:r>
              <a:rPr lang="en-US" sz="2400" b="1" err="1"/>
              <a:t>podataka</a:t>
            </a:r>
            <a:r>
              <a:rPr lang="en-US" sz="2400" b="1" dirty="0"/>
              <a:t>: bit/s</a:t>
            </a:r>
          </a:p>
          <a:p>
            <a:pPr marL="342900" indent="-342900"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1842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xmlns="" id="{9165109B-7036-4613-93D4-579E77F6EF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A48502-37AE-995A-A7A1-C1B845981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858982"/>
            <a:ext cx="3451060" cy="5152933"/>
          </a:xfrm>
        </p:spPr>
        <p:txBody>
          <a:bodyPr>
            <a:normAutofit/>
          </a:bodyPr>
          <a:lstStyle/>
          <a:p>
            <a:r>
              <a:rPr lang="en-US" dirty="0" err="1"/>
              <a:t>Ponavljanje</a:t>
            </a: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43E8FEA2-54EE-4F84-B5DB-A055A7D805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36707" y="0"/>
            <a:ext cx="7455294" cy="6858000"/>
          </a:xfrm>
          <a:prstGeom prst="rect">
            <a:avLst/>
          </a:prstGeom>
          <a:ln>
            <a:noFill/>
          </a:ln>
          <a:effectLst>
            <a:outerShdw blurRad="660400" dist="279400" dir="798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E58B1629-F209-47B0-BA59-6BD937DBB0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CAD1A47A-A04C-B1C2-3D4D-175DD77450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8534177"/>
              </p:ext>
            </p:extLst>
          </p:nvPr>
        </p:nvGraphicFramePr>
        <p:xfrm>
          <a:off x="5088860" y="601324"/>
          <a:ext cx="6055450" cy="5638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602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xmlns="" id="{B210AC1D-4063-4C6E-9528-FA9C4C0C18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02F8C595-E68C-4306-AED8-DC7826A0A5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1144310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7159D1-57E7-3ED6-13AB-E35E4CD86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2639" y="858983"/>
            <a:ext cx="5374726" cy="1248646"/>
          </a:xfrm>
        </p:spPr>
        <p:txBody>
          <a:bodyPr>
            <a:normAutofit/>
          </a:bodyPr>
          <a:lstStyle/>
          <a:p>
            <a:r>
              <a:rPr lang="en-US" sz="4800"/>
              <a:t>Prisjetimo se!</a:t>
            </a:r>
          </a:p>
        </p:txBody>
      </p:sp>
      <p:pic>
        <p:nvPicPr>
          <p:cNvPr id="5" name="Picture 4" descr="Exclamation mark on a yellow background">
            <a:extLst>
              <a:ext uri="{FF2B5EF4-FFF2-40B4-BE49-F238E27FC236}">
                <a16:creationId xmlns:a16="http://schemas.microsoft.com/office/drawing/2014/main" xmlns="" id="{5DCE3379-6F2F-42B7-A828-5768DF6B66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77" r="8609" b="3"/>
          <a:stretch/>
        </p:blipFill>
        <p:spPr>
          <a:xfrm>
            <a:off x="-1" y="-2"/>
            <a:ext cx="4668479" cy="685800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7699D96-881F-75A9-4E30-A51C51E9A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2639" y="2037739"/>
            <a:ext cx="5374726" cy="420234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457200" indent="-457200">
              <a:lnSpc>
                <a:spcPct val="100000"/>
              </a:lnSpc>
              <a:buAutoNum type="arabicPeriod"/>
            </a:pPr>
            <a:r>
              <a:rPr lang="en-US" sz="2400" dirty="0"/>
              <a:t>Koji </a:t>
            </a:r>
            <a:r>
              <a:rPr lang="en-US" sz="2400" err="1"/>
              <a:t>sve</a:t>
            </a:r>
            <a:r>
              <a:rPr lang="en-US" sz="2400" dirty="0"/>
              <a:t> </a:t>
            </a:r>
            <a:r>
              <a:rPr lang="en-US" sz="2400" err="1"/>
              <a:t>uređaji</a:t>
            </a:r>
            <a:r>
              <a:rPr lang="en-US" sz="2400" dirty="0"/>
              <a:t> </a:t>
            </a:r>
            <a:r>
              <a:rPr lang="en-US" sz="2400" err="1"/>
              <a:t>spadaju</a:t>
            </a:r>
            <a:r>
              <a:rPr lang="en-US" sz="2400" dirty="0"/>
              <a:t> pod </a:t>
            </a:r>
            <a:r>
              <a:rPr lang="en-US" sz="2400" err="1"/>
              <a:t>mrežnu</a:t>
            </a:r>
            <a:r>
              <a:rPr lang="en-US" sz="2400" dirty="0"/>
              <a:t> </a:t>
            </a:r>
            <a:r>
              <a:rPr lang="en-US" sz="2400" err="1"/>
              <a:t>opremu</a:t>
            </a:r>
            <a:r>
              <a:rPr lang="en-US" sz="2400" dirty="0"/>
              <a:t>?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US" sz="2400" dirty="0"/>
              <a:t>Koji </a:t>
            </a:r>
            <a:r>
              <a:rPr lang="en-US" sz="2400" err="1"/>
              <a:t>uređaj</a:t>
            </a:r>
            <a:r>
              <a:rPr lang="en-US" sz="2400" dirty="0"/>
              <a:t> </a:t>
            </a:r>
            <a:r>
              <a:rPr lang="en-US" sz="2400" err="1"/>
              <a:t>dodijeljuje</a:t>
            </a:r>
            <a:r>
              <a:rPr lang="en-US" sz="2400" dirty="0"/>
              <a:t> IP </a:t>
            </a:r>
            <a:r>
              <a:rPr lang="en-US" sz="2400" err="1"/>
              <a:t>adresu</a:t>
            </a:r>
            <a:r>
              <a:rPr lang="en-US" sz="2400" dirty="0"/>
              <a:t>?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US" sz="2400" dirty="0"/>
              <a:t>Koja je </a:t>
            </a:r>
            <a:r>
              <a:rPr lang="en-US" sz="2400" err="1"/>
              <a:t>druga</a:t>
            </a:r>
            <a:r>
              <a:rPr lang="en-US" sz="2400" dirty="0"/>
              <a:t> </a:t>
            </a:r>
            <a:r>
              <a:rPr lang="en-US" sz="2400" err="1"/>
              <a:t>važna</a:t>
            </a:r>
            <a:r>
              <a:rPr lang="en-US" sz="2400" dirty="0"/>
              <a:t> </a:t>
            </a:r>
            <a:r>
              <a:rPr lang="en-US" sz="2400" err="1"/>
              <a:t>uloga</a:t>
            </a:r>
            <a:r>
              <a:rPr lang="en-US" sz="2400" dirty="0"/>
              <a:t> </a:t>
            </a:r>
            <a:r>
              <a:rPr lang="en-US" sz="2400" err="1"/>
              <a:t>uređaja</a:t>
            </a:r>
            <a:r>
              <a:rPr lang="en-US" sz="2400" dirty="0"/>
              <a:t> koji </a:t>
            </a:r>
            <a:r>
              <a:rPr lang="en-US" sz="2400" err="1"/>
              <a:t>dodijeljuje</a:t>
            </a:r>
            <a:r>
              <a:rPr lang="en-US" sz="2400" dirty="0"/>
              <a:t> IP </a:t>
            </a:r>
            <a:r>
              <a:rPr lang="en-US" sz="2400" err="1"/>
              <a:t>adresu</a:t>
            </a:r>
            <a:r>
              <a:rPr lang="en-US" sz="2400" dirty="0"/>
              <a:t>?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US" sz="2400" err="1"/>
              <a:t>Postoje</a:t>
            </a:r>
            <a:r>
              <a:rPr lang="en-US" sz="2400" dirty="0"/>
              <a:t> li u </a:t>
            </a:r>
            <a:r>
              <a:rPr lang="en-US" sz="2400" err="1"/>
              <a:t>mreži</a:t>
            </a:r>
            <a:r>
              <a:rPr lang="en-US" sz="2400" dirty="0"/>
              <a:t> 2 </a:t>
            </a:r>
            <a:r>
              <a:rPr lang="en-US" sz="2400" err="1"/>
              <a:t>korisnika</a:t>
            </a:r>
            <a:r>
              <a:rPr lang="en-US" sz="2400" dirty="0"/>
              <a:t> s </a:t>
            </a:r>
            <a:r>
              <a:rPr lang="en-US" sz="2400" err="1"/>
              <a:t>istom</a:t>
            </a:r>
            <a:r>
              <a:rPr lang="en-US" sz="2400" dirty="0"/>
              <a:t> IP </a:t>
            </a:r>
            <a:r>
              <a:rPr lang="en-US" sz="2400" err="1"/>
              <a:t>adresom</a:t>
            </a:r>
            <a:r>
              <a:rPr lang="en-US" sz="2400" dirty="0"/>
              <a:t>?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E58B1629-F209-47B0-BA59-6BD937DBB0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508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2AFD8F-1B04-AE42-2827-0CB8FC106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</a:t>
            </a:r>
            <a:r>
              <a:rPr lang="en-US" err="1"/>
              <a:t>adresa</a:t>
            </a:r>
            <a:r>
              <a:rPr lang="en-US" dirty="0"/>
              <a:t> (</a:t>
            </a:r>
            <a:r>
              <a:rPr lang="en-US" i="1" err="1"/>
              <a:t>eng.</a:t>
            </a:r>
            <a:r>
              <a:rPr lang="en-US" i="1" dirty="0"/>
              <a:t> Internet Protocol </a:t>
            </a:r>
            <a:r>
              <a:rPr lang="en-US" i="1" err="1"/>
              <a:t>adress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75A5494-337B-308B-E7EE-5B917E659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743" y="2750126"/>
            <a:ext cx="7161487" cy="374474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Char char="•"/>
            </a:pPr>
            <a:r>
              <a:rPr lang="en-US" dirty="0" err="1"/>
              <a:t>Jedinstvena</a:t>
            </a:r>
            <a:r>
              <a:rPr lang="en-US" dirty="0"/>
              <a:t> </a:t>
            </a:r>
            <a:r>
              <a:rPr lang="en-US" dirty="0" err="1"/>
              <a:t>brojčana</a:t>
            </a:r>
            <a:r>
              <a:rPr lang="en-US" dirty="0"/>
              <a:t> </a:t>
            </a:r>
            <a:r>
              <a:rPr lang="en-US" dirty="0" err="1"/>
              <a:t>oznaka</a:t>
            </a:r>
            <a:r>
              <a:rPr lang="en-US" dirty="0"/>
              <a:t> </a:t>
            </a:r>
            <a:r>
              <a:rPr lang="en-US" dirty="0" err="1"/>
              <a:t>koju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svaki</a:t>
            </a:r>
            <a:r>
              <a:rPr lang="en-US" dirty="0"/>
              <a:t> </a:t>
            </a:r>
            <a:r>
              <a:rPr lang="en-US" dirty="0" err="1"/>
              <a:t>uređaj</a:t>
            </a:r>
            <a:r>
              <a:rPr lang="en-US" dirty="0"/>
              <a:t> </a:t>
            </a:r>
            <a:r>
              <a:rPr lang="en-US" dirty="0" err="1"/>
              <a:t>spojen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mrežu</a:t>
            </a:r>
            <a:endParaRPr lang="en-US" dirty="0"/>
          </a:p>
          <a:p>
            <a:pPr marL="342900" indent="-342900">
              <a:buChar char="•"/>
            </a:pPr>
            <a:r>
              <a:rPr lang="en-US" dirty="0" err="1"/>
              <a:t>Statičke</a:t>
            </a:r>
            <a:r>
              <a:rPr lang="en-US" dirty="0"/>
              <a:t> I </a:t>
            </a:r>
            <a:r>
              <a:rPr lang="en-US" dirty="0" err="1"/>
              <a:t>dinamičke</a:t>
            </a:r>
            <a:r>
              <a:rPr lang="en-US" dirty="0"/>
              <a:t> IP </a:t>
            </a:r>
            <a:r>
              <a:rPr lang="en-US" dirty="0" err="1"/>
              <a:t>adrese</a:t>
            </a:r>
            <a:endParaRPr lang="en-US"/>
          </a:p>
          <a:p>
            <a:pPr marL="571500" lvl="1" indent="-342900">
              <a:buChar char="•"/>
            </a:pPr>
            <a:r>
              <a:rPr lang="en-US" dirty="0" err="1"/>
              <a:t>Statičke</a:t>
            </a:r>
            <a:r>
              <a:rPr lang="en-US" dirty="0"/>
              <a:t> IP </a:t>
            </a:r>
            <a:r>
              <a:rPr lang="en-US" dirty="0" err="1"/>
              <a:t>adrese</a:t>
            </a:r>
            <a:r>
              <a:rPr lang="en-US" dirty="0"/>
              <a:t>: </a:t>
            </a:r>
            <a:r>
              <a:rPr lang="en-US" dirty="0" err="1"/>
              <a:t>poslužitelji</a:t>
            </a:r>
            <a:r>
              <a:rPr lang="en-US" dirty="0"/>
              <a:t>/</a:t>
            </a:r>
            <a:r>
              <a:rPr lang="en-US" dirty="0" err="1"/>
              <a:t>serveri</a:t>
            </a:r>
            <a:r>
              <a:rPr lang="en-US" dirty="0"/>
              <a:t> (</a:t>
            </a:r>
            <a:r>
              <a:rPr lang="en-US" dirty="0" err="1"/>
              <a:t>npr</a:t>
            </a:r>
            <a:r>
              <a:rPr lang="en-US" dirty="0"/>
              <a:t>. Web </a:t>
            </a:r>
            <a:r>
              <a:rPr lang="en-US" dirty="0" err="1"/>
              <a:t>poslužitelj</a:t>
            </a:r>
            <a:r>
              <a:rPr lang="en-US" dirty="0"/>
              <a:t>)</a:t>
            </a:r>
          </a:p>
          <a:p>
            <a:pPr marL="571500" lvl="1" indent="-342900">
              <a:buChar char="•"/>
            </a:pPr>
            <a:r>
              <a:rPr lang="en-US" dirty="0" err="1"/>
              <a:t>Dinamičke</a:t>
            </a:r>
            <a:r>
              <a:rPr lang="en-US" dirty="0"/>
              <a:t> IP </a:t>
            </a:r>
            <a:r>
              <a:rPr lang="en-US" dirty="0" err="1"/>
              <a:t>adrese</a:t>
            </a:r>
            <a:r>
              <a:rPr lang="en-US" dirty="0"/>
              <a:t>: </a:t>
            </a:r>
            <a:r>
              <a:rPr lang="en-US" dirty="0" err="1"/>
              <a:t>krajnji</a:t>
            </a:r>
            <a:r>
              <a:rPr lang="en-US" dirty="0"/>
              <a:t> </a:t>
            </a:r>
            <a:r>
              <a:rPr lang="en-US" dirty="0" err="1"/>
              <a:t>korisnici</a:t>
            </a:r>
            <a:r>
              <a:rPr lang="en-US" dirty="0"/>
              <a:t> (</a:t>
            </a:r>
            <a:r>
              <a:rPr lang="en-US" dirty="0" err="1"/>
              <a:t>mobiteli</a:t>
            </a:r>
            <a:r>
              <a:rPr lang="en-US" dirty="0"/>
              <a:t>, </a:t>
            </a:r>
            <a:r>
              <a:rPr lang="en-US" dirty="0" err="1"/>
              <a:t>laptopi</a:t>
            </a:r>
            <a:r>
              <a:rPr lang="en-US" dirty="0"/>
              <a:t>...)</a:t>
            </a:r>
          </a:p>
          <a:p>
            <a:pPr marL="342900" indent="-342900">
              <a:buChar char="•"/>
            </a:pPr>
            <a:r>
              <a:rPr lang="en-US" dirty="0" err="1"/>
              <a:t>Dodijeljuje</a:t>
            </a:r>
            <a:r>
              <a:rPr lang="en-US" dirty="0"/>
              <a:t> je </a:t>
            </a:r>
            <a:r>
              <a:rPr lang="en-US" dirty="0" err="1"/>
              <a:t>usmjernik</a:t>
            </a:r>
            <a:r>
              <a:rPr lang="en-US" dirty="0"/>
              <a:t> (router)</a:t>
            </a:r>
          </a:p>
          <a:p>
            <a:pPr marL="342900" indent="-342900">
              <a:buChar char="•"/>
            </a:pPr>
            <a:r>
              <a:rPr lang="en-US" dirty="0"/>
              <a:t>2 </a:t>
            </a:r>
            <a:r>
              <a:rPr lang="en-US" dirty="0" err="1"/>
              <a:t>standarda</a:t>
            </a:r>
            <a:r>
              <a:rPr lang="en-US" dirty="0"/>
              <a:t>: IPv4 I IPv6</a:t>
            </a:r>
          </a:p>
        </p:txBody>
      </p:sp>
      <p:pic>
        <p:nvPicPr>
          <p:cNvPr id="4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D52D578D-1AA8-D8A6-8393-F6453D665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428" y="2745562"/>
            <a:ext cx="4632101" cy="277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28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2A7A49-72C3-F500-4C5E-75F26DE19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IPv4 standard vs. IPv6 standard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FEE79E3-1DB3-6FB5-EA07-53C01007D8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IPv4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DA64D1-0B4D-46A2-3047-CDF502993F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1801" y="3706091"/>
            <a:ext cx="5023424" cy="292477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buChar char="•"/>
            </a:pP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PRIMJER: </a:t>
            </a:r>
            <a:r>
              <a:rPr lang="en-US" sz="2400" b="1" dirty="0">
                <a:solidFill>
                  <a:srgbClr val="000000"/>
                </a:solidFill>
                <a:latin typeface="Arial"/>
                <a:cs typeface="Arial"/>
              </a:rPr>
              <a:t>192.168.64.37</a:t>
            </a:r>
            <a:endParaRPr lang="en-US" sz="2800">
              <a:solidFill>
                <a:srgbClr val="000000"/>
              </a:solidFill>
              <a:latin typeface="Bierstadt"/>
              <a:cs typeface="Arial"/>
            </a:endParaRPr>
          </a:p>
          <a:p>
            <a:pPr marL="285750" indent="-285750">
              <a:buChar char="•"/>
            </a:pP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32-bitni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broj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grupiran</a:t>
            </a:r>
            <a:r>
              <a:rPr lang="en-US" sz="2400" dirty="0">
                <a:latin typeface="Arial"/>
                <a:cs typeface="Arial"/>
              </a:rPr>
              <a:t> u 4 </a:t>
            </a:r>
            <a:r>
              <a:rPr lang="en-US" sz="2400" err="1">
                <a:latin typeface="Arial"/>
                <a:cs typeface="Arial"/>
              </a:rPr>
              <a:t>bajta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najčešće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prikazan</a:t>
            </a:r>
            <a:r>
              <a:rPr lang="en-US" sz="2400" dirty="0">
                <a:latin typeface="Arial"/>
                <a:cs typeface="Arial"/>
              </a:rPr>
              <a:t> u </a:t>
            </a:r>
            <a:r>
              <a:rPr lang="en-US" sz="2400" err="1">
                <a:latin typeface="Arial"/>
                <a:cs typeface="Arial"/>
              </a:rPr>
              <a:t>dekadskom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obliku</a:t>
            </a:r>
            <a:endParaRPr lang="en-US" sz="2800">
              <a:latin typeface="Bierstadt"/>
              <a:cs typeface="Arial"/>
            </a:endParaRPr>
          </a:p>
          <a:p>
            <a:pPr marL="285750" indent="-285750">
              <a:buChar char="•"/>
            </a:pP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US" sz="2400" baseline="30000" dirty="0">
                <a:latin typeface="Arial"/>
                <a:cs typeface="Arial"/>
              </a:rPr>
              <a:t>32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različitih</a:t>
            </a:r>
            <a:r>
              <a:rPr lang="en-US" sz="2400" dirty="0">
                <a:latin typeface="Arial"/>
                <a:cs typeface="Arial"/>
              </a:rPr>
              <a:t> IP </a:t>
            </a:r>
            <a:r>
              <a:rPr lang="en-US" sz="2400" err="1">
                <a:latin typeface="Arial"/>
                <a:cs typeface="Arial"/>
              </a:rPr>
              <a:t>adresa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može</a:t>
            </a:r>
            <a:r>
              <a:rPr lang="en-US" sz="2400" dirty="0">
                <a:latin typeface="Arial"/>
                <a:cs typeface="Arial"/>
              </a:rPr>
              <a:t> se </a:t>
            </a:r>
            <a:r>
              <a:rPr lang="en-US" sz="2400" err="1">
                <a:latin typeface="Arial"/>
                <a:cs typeface="Arial"/>
              </a:rPr>
              <a:t>adresirati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ovom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metodom</a:t>
            </a:r>
            <a:endParaRPr lang="en-US"/>
          </a:p>
          <a:p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xmlns="" id="{566D69E8-EE12-ECE9-EEE6-CF4F7A519E2A}"/>
              </a:ext>
            </a:extLst>
          </p:cNvPr>
          <p:cNvSpPr txBox="1">
            <a:spLocks/>
          </p:cNvSpPr>
          <p:nvPr/>
        </p:nvSpPr>
        <p:spPr>
          <a:xfrm>
            <a:off x="6430652" y="2747670"/>
            <a:ext cx="5023424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1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IPv6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45543CB6-5FFD-A842-A336-CE9EB2D399F6}"/>
              </a:ext>
            </a:extLst>
          </p:cNvPr>
          <p:cNvSpPr txBox="1">
            <a:spLocks/>
          </p:cNvSpPr>
          <p:nvPr/>
        </p:nvSpPr>
        <p:spPr>
          <a:xfrm>
            <a:off x="6430652" y="3740435"/>
            <a:ext cx="5023424" cy="29247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PRIMJER: </a:t>
            </a:r>
            <a:r>
              <a:rPr lang="en-US" sz="2400" b="1" dirty="0">
                <a:solidFill>
                  <a:srgbClr val="000000"/>
                </a:solidFill>
                <a:latin typeface="Arial"/>
                <a:cs typeface="Arial"/>
              </a:rPr>
              <a:t>2001:0db8:85a3:08d3:1319:8a2e:0370:7334</a:t>
            </a:r>
            <a:endParaRPr lang="en-US" sz="2800" dirty="0">
              <a:solidFill>
                <a:srgbClr val="000000"/>
              </a:solidFill>
              <a:latin typeface="Bierstadt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128-bitni </a:t>
            </a:r>
            <a:r>
              <a:rPr lang="en-US" sz="2400" dirty="0" err="1">
                <a:latin typeface="Arial"/>
                <a:cs typeface="Arial"/>
              </a:rPr>
              <a:t>broj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grupiran</a:t>
            </a:r>
            <a:r>
              <a:rPr lang="en-US" sz="2400" dirty="0">
                <a:latin typeface="Arial"/>
                <a:cs typeface="Arial"/>
              </a:rPr>
              <a:t> u 8 </a:t>
            </a:r>
            <a:r>
              <a:rPr lang="en-US" sz="2400" dirty="0" err="1">
                <a:latin typeface="Arial"/>
                <a:cs typeface="Arial"/>
              </a:rPr>
              <a:t>grupa</a:t>
            </a:r>
            <a:r>
              <a:rPr lang="en-US" sz="2400" dirty="0">
                <a:latin typeface="Arial"/>
                <a:cs typeface="Arial"/>
              </a:rPr>
              <a:t> po 4 </a:t>
            </a:r>
            <a:r>
              <a:rPr lang="en-US" sz="2400" dirty="0" err="1">
                <a:latin typeface="Arial"/>
                <a:cs typeface="Arial"/>
              </a:rPr>
              <a:t>heks</a:t>
            </a:r>
            <a:r>
              <a:rPr lang="en-US" sz="2400" dirty="0">
                <a:latin typeface="Arial"/>
                <a:cs typeface="Arial"/>
              </a:rPr>
              <a:t>. </a:t>
            </a:r>
            <a:r>
              <a:rPr lang="en-US" sz="2400" dirty="0" err="1">
                <a:latin typeface="Arial"/>
                <a:cs typeface="Arial"/>
              </a:rPr>
              <a:t>znamenke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2</a:t>
            </a:r>
            <a:r>
              <a:rPr lang="en-US" sz="2400" baseline="30000" dirty="0">
                <a:latin typeface="Arial"/>
                <a:cs typeface="Arial"/>
              </a:rPr>
              <a:t>128</a:t>
            </a:r>
            <a:r>
              <a:rPr lang="en-US" sz="1600" baseline="30000" dirty="0">
                <a:latin typeface="Arial"/>
                <a:cs typeface="Arial"/>
              </a:rPr>
              <a:t> 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različitih</a:t>
            </a:r>
            <a:r>
              <a:rPr lang="en-US" sz="2400" dirty="0">
                <a:latin typeface="Arial"/>
                <a:cs typeface="Arial"/>
              </a:rPr>
              <a:t> IP </a:t>
            </a:r>
            <a:r>
              <a:rPr lang="en-US" sz="2400" dirty="0" err="1">
                <a:latin typeface="Arial"/>
                <a:cs typeface="Arial"/>
              </a:rPr>
              <a:t>adresa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može</a:t>
            </a:r>
            <a:r>
              <a:rPr lang="en-US" sz="2400" dirty="0">
                <a:latin typeface="Arial"/>
                <a:cs typeface="Arial"/>
              </a:rPr>
              <a:t> se </a:t>
            </a:r>
            <a:r>
              <a:rPr lang="en-US" sz="2400" dirty="0" err="1">
                <a:latin typeface="Arial"/>
                <a:cs typeface="Arial"/>
              </a:rPr>
              <a:t>adresirati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ovom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metodom</a:t>
            </a:r>
            <a:endParaRPr lang="en-US" sz="2400" dirty="0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5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Slide Background">
            <a:extLst>
              <a:ext uri="{FF2B5EF4-FFF2-40B4-BE49-F238E27FC236}">
                <a16:creationId xmlns:a16="http://schemas.microsoft.com/office/drawing/2014/main" xmlns="" id="{10C92917-A828-4B36-95DE-11CA4F9C23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E335820B-3A29-42C5-AA8D-10ECA43CD9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2284809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FBCD38-DC30-A628-67AA-ECAB1762B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3"/>
            <a:ext cx="9906799" cy="1161594"/>
          </a:xfrm>
        </p:spPr>
        <p:txBody>
          <a:bodyPr>
            <a:normAutofit fontScale="90000"/>
          </a:bodyPr>
          <a:lstStyle/>
          <a:p>
            <a:r>
              <a:rPr lang="en-US" sz="4100" b="1" err="1"/>
              <a:t>Što</a:t>
            </a:r>
            <a:r>
              <a:rPr lang="en-US" sz="4100" b="1" dirty="0"/>
              <a:t> od </a:t>
            </a:r>
            <a:r>
              <a:rPr lang="en-US" sz="4100" b="1" err="1"/>
              <a:t>navedenog</a:t>
            </a:r>
            <a:r>
              <a:rPr lang="en-US" sz="4100" b="1" dirty="0"/>
              <a:t> ne </a:t>
            </a:r>
            <a:r>
              <a:rPr lang="en-US" sz="4100" b="1" err="1"/>
              <a:t>može</a:t>
            </a:r>
            <a:r>
              <a:rPr lang="en-US" sz="4100" b="1" dirty="0"/>
              <a:t> </a:t>
            </a:r>
            <a:r>
              <a:rPr lang="en-US" sz="4100" b="1" err="1"/>
              <a:t>biti</a:t>
            </a:r>
            <a:r>
              <a:rPr lang="en-US" sz="4100" b="1" dirty="0"/>
              <a:t> IP </a:t>
            </a:r>
            <a:r>
              <a:rPr lang="en-US" sz="4100" b="1" err="1"/>
              <a:t>adresa</a:t>
            </a:r>
            <a:r>
              <a:rPr lang="en-US" sz="4100" b="1" dirty="0"/>
              <a:t>?</a:t>
            </a:r>
          </a:p>
        </p:txBody>
      </p:sp>
      <p:pic>
        <p:nvPicPr>
          <p:cNvPr id="7" name="Picture 7" descr="Text&#10;&#10;Description automatically generated">
            <a:extLst>
              <a:ext uri="{FF2B5EF4-FFF2-40B4-BE49-F238E27FC236}">
                <a16:creationId xmlns:a16="http://schemas.microsoft.com/office/drawing/2014/main" xmlns="" id="{FD42A3CB-1E77-6118-3E46-FF3E6EFCB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37" y="3592911"/>
            <a:ext cx="3431148" cy="205010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46B7F9D-79CD-442C-5CBD-84DE3BE27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7731" y="4001512"/>
            <a:ext cx="7220916" cy="2539073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457200" indent="-457200">
              <a:buAutoNum type="alphaLcParenR"/>
            </a:pPr>
            <a:r>
              <a:rPr lang="en-US" sz="2600" dirty="0"/>
              <a:t>168.72.13.1</a:t>
            </a:r>
          </a:p>
          <a:p>
            <a:pPr marL="457200" indent="-457200">
              <a:buAutoNum type="alphaLcParenR"/>
            </a:pPr>
            <a:r>
              <a:rPr lang="en-US" sz="2600" dirty="0" smtClean="0"/>
              <a:t>190.257.14.3</a:t>
            </a:r>
            <a:endParaRPr lang="en-US" sz="2600" dirty="0"/>
          </a:p>
          <a:p>
            <a:pPr marL="457200" indent="-457200">
              <a:buAutoNum type="alphaLcParenR"/>
            </a:pPr>
            <a:r>
              <a:rPr lang="en-US" sz="2600" dirty="0"/>
              <a:t>2202:as90:1211:efaa:1002:982b:2434:2929</a:t>
            </a:r>
          </a:p>
          <a:p>
            <a:pPr marL="457200" indent="-457200">
              <a:buAutoNum type="alphaLcParenR"/>
            </a:pPr>
            <a:r>
              <a:rPr lang="en-US" sz="2600" dirty="0" smtClean="0"/>
              <a:t>255.0.222.255</a:t>
            </a:r>
            <a:endParaRPr lang="en-US" sz="2600" dirty="0"/>
          </a:p>
          <a:p>
            <a:pPr marL="457200" indent="-457200">
              <a:buAutoNum type="alphaLcParenR"/>
            </a:pPr>
            <a:r>
              <a:rPr lang="en-US" sz="2600" dirty="0"/>
              <a:t>17.233.5</a:t>
            </a:r>
          </a:p>
          <a:p>
            <a:pPr marL="457200" indent="-457200">
              <a:buAutoNum type="alphaLcParenR"/>
            </a:pPr>
            <a:r>
              <a:rPr lang="en-US" sz="2600" dirty="0">
                <a:ea typeface="+mn-lt"/>
                <a:cs typeface="+mn-lt"/>
              </a:rPr>
              <a:t>2cc2:a110:1651:e5aa:1a02:9811:2ae4:2009</a:t>
            </a:r>
            <a:endParaRPr lang="en-US" sz="2600" dirty="0"/>
          </a:p>
          <a:p>
            <a:pPr marL="457200" indent="-457200">
              <a:buAutoNum type="alphaLcParenR"/>
            </a:pPr>
            <a:endParaRPr lang="en-US" sz="2600" dirty="0"/>
          </a:p>
          <a:p>
            <a:pPr marL="457200" indent="-457200">
              <a:buAutoNum type="alphaLcParenR"/>
            </a:pPr>
            <a:endParaRPr lang="en-US" sz="2600" dirty="0"/>
          </a:p>
          <a:p>
            <a:pPr marL="457200" indent="-457200">
              <a:buAutoNum type="alphaLcParenR"/>
            </a:pPr>
            <a:endParaRPr lang="en-US" sz="26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E58B1629-F209-47B0-BA59-6BD937DBB0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71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xmlns="" id="{D284A420-F50C-4C2C-B88E-E6F4EF504B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893A6D2E-5228-4998-9E24-EFCCA02467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2"/>
            <a:ext cx="12188952" cy="3567547"/>
          </a:xfrm>
          <a:prstGeom prst="rect">
            <a:avLst/>
          </a:prstGeom>
          <a:ln>
            <a:noFill/>
          </a:ln>
          <a:effectLst>
            <a:outerShdw blurRad="228600" dist="152400" dir="5460000" sx="95000" sy="95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3ADB48DB-8E25-4F2F-8C02-5B79393725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C32BA7E3-7313-49C8-A245-A85BDEB13E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Slide Background">
            <a:extLst>
              <a:ext uri="{FF2B5EF4-FFF2-40B4-BE49-F238E27FC236}">
                <a16:creationId xmlns:a16="http://schemas.microsoft.com/office/drawing/2014/main" xmlns="" id="{39DEF503-AFED-40B5-99E5-87975B0D78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nt">
            <a:extLst>
              <a:ext uri="{FF2B5EF4-FFF2-40B4-BE49-F238E27FC236}">
                <a16:creationId xmlns:a16="http://schemas.microsoft.com/office/drawing/2014/main" xmlns="" id="{B38BFBE2-9AD8-4542-8FAC-02614711BC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8A8629BE-0179-4699-B176-6397C00434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-2"/>
            <a:ext cx="12191993" cy="3657602"/>
          </a:xfrm>
          <a:prstGeom prst="rect">
            <a:avLst/>
          </a:prstGeom>
          <a:ln>
            <a:noFill/>
          </a:ln>
          <a:effectLst>
            <a:outerShdw blurRad="228600" dist="1524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FB61AA-0E9E-9D18-9F64-AC0E20E98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738334"/>
            <a:ext cx="10809864" cy="224001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err="1"/>
              <a:t>Zadatak</a:t>
            </a:r>
            <a:r>
              <a:rPr lang="en-US" dirty="0"/>
              <a:t>: </a:t>
            </a:r>
            <a:r>
              <a:rPr lang="en-US" err="1"/>
              <a:t>Pronađi</a:t>
            </a:r>
            <a:r>
              <a:rPr lang="en-US" dirty="0"/>
              <a:t> u </a:t>
            </a:r>
            <a:r>
              <a:rPr lang="en-US" err="1"/>
              <a:t>postavkama</a:t>
            </a:r>
            <a:r>
              <a:rPr lang="en-US" dirty="0"/>
              <a:t> </a:t>
            </a:r>
            <a:r>
              <a:rPr lang="en-US" err="1"/>
              <a:t>mobitela</a:t>
            </a:r>
            <a:r>
              <a:rPr lang="en-US" dirty="0"/>
              <a:t> </a:t>
            </a:r>
            <a:r>
              <a:rPr lang="en-US" err="1"/>
              <a:t>svoju</a:t>
            </a:r>
            <a:r>
              <a:rPr lang="en-US" dirty="0"/>
              <a:t> IP </a:t>
            </a:r>
            <a:r>
              <a:rPr lang="en-US" err="1"/>
              <a:t>adresu</a:t>
            </a:r>
            <a:r>
              <a:rPr lang="en-US" dirty="0"/>
              <a:t> </a:t>
            </a:r>
            <a:r>
              <a:rPr lang="en-US" err="1"/>
              <a:t>i</a:t>
            </a:r>
            <a:r>
              <a:rPr lang="en-US" dirty="0"/>
              <a:t> </a:t>
            </a:r>
            <a:r>
              <a:rPr lang="en-US" err="1"/>
              <a:t>usporedi</a:t>
            </a:r>
            <a:r>
              <a:rPr lang="en-US" dirty="0"/>
              <a:t> je s </a:t>
            </a:r>
            <a:r>
              <a:rPr lang="en-US" err="1"/>
              <a:t>kolegama</a:t>
            </a:r>
            <a:r>
              <a:rPr lang="en-US" dirty="0"/>
              <a:t> </a:t>
            </a:r>
            <a:r>
              <a:rPr lang="en-US" err="1"/>
              <a:t>oko</a:t>
            </a:r>
            <a:r>
              <a:rPr lang="en-US" dirty="0"/>
              <a:t> </a:t>
            </a:r>
            <a:r>
              <a:rPr lang="en-US" err="1"/>
              <a:t>sebe</a:t>
            </a:r>
            <a:r>
              <a:rPr lang="en-US" dirty="0"/>
              <a:t>. </a:t>
            </a:r>
            <a:r>
              <a:rPr lang="en-US" err="1"/>
              <a:t>Što</a:t>
            </a:r>
            <a:r>
              <a:rPr lang="en-US" dirty="0"/>
              <a:t> </a:t>
            </a:r>
            <a:r>
              <a:rPr lang="en-US" err="1"/>
              <a:t>zaključujete</a:t>
            </a:r>
            <a:r>
              <a:rPr lang="en-US" dirty="0"/>
              <a:t>?</a:t>
            </a:r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2E5D4690-002A-4B9A-A715-6B47306217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3F14C8AA-C9F4-519B-71D4-5B4BBC717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6992" y="3429139"/>
            <a:ext cx="5243847" cy="329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8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xmlns="" id="{D284A420-F50C-4C2C-B88E-E6F4EF504B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8" name="Rectangle 36">
            <a:extLst>
              <a:ext uri="{FF2B5EF4-FFF2-40B4-BE49-F238E27FC236}">
                <a16:creationId xmlns:a16="http://schemas.microsoft.com/office/drawing/2014/main" xmlns="" id="{893A6D2E-5228-4998-9E24-EFCCA02467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2"/>
            <a:ext cx="12188952" cy="3567547"/>
          </a:xfrm>
          <a:prstGeom prst="rect">
            <a:avLst/>
          </a:prstGeom>
          <a:ln>
            <a:noFill/>
          </a:ln>
          <a:effectLst>
            <a:outerShdw blurRad="228600" dist="152400" dir="5460000" sx="95000" sy="95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9" name="Straight Connector 38">
            <a:extLst>
              <a:ext uri="{FF2B5EF4-FFF2-40B4-BE49-F238E27FC236}">
                <a16:creationId xmlns:a16="http://schemas.microsoft.com/office/drawing/2014/main" xmlns="" id="{3ADB48DB-8E25-4F2F-8C02-5B79393725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0">
            <a:extLst>
              <a:ext uri="{FF2B5EF4-FFF2-40B4-BE49-F238E27FC236}">
                <a16:creationId xmlns:a16="http://schemas.microsoft.com/office/drawing/2014/main" xmlns="" id="{C32BA7E3-7313-49C8-A245-A85BDEB13E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1" name="Slide Background">
            <a:extLst>
              <a:ext uri="{FF2B5EF4-FFF2-40B4-BE49-F238E27FC236}">
                <a16:creationId xmlns:a16="http://schemas.microsoft.com/office/drawing/2014/main" xmlns="" id="{88D74A45-8C44-4D66-9253-B2B25C223A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xmlns="" id="{DDF2F6B3-4461-6C7E-2F18-B70A1B863A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531" b="21799"/>
          <a:stretch/>
        </p:blipFill>
        <p:spPr>
          <a:xfrm>
            <a:off x="20" y="1874237"/>
            <a:ext cx="12191979" cy="4983761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 useBgFill="1">
        <p:nvSpPr>
          <p:cNvPr id="52" name="Rectangle 44">
            <a:extLst>
              <a:ext uri="{FF2B5EF4-FFF2-40B4-BE49-F238E27FC236}">
                <a16:creationId xmlns:a16="http://schemas.microsoft.com/office/drawing/2014/main" xmlns="" id="{F489C2E0-4895-4B72-85EA-7EE9FAFFDC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92000" cy="1874235"/>
          </a:xfrm>
          <a:prstGeom prst="rect">
            <a:avLst/>
          </a:prstGeom>
          <a:ln>
            <a:noFill/>
          </a:ln>
          <a:effectLst>
            <a:outerShdw blurRad="254000" dist="127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8BA9FC-1309-F0E0-887D-16C33129A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146" y="932162"/>
            <a:ext cx="9698874" cy="7421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err="1"/>
              <a:t>Paketni</a:t>
            </a:r>
            <a:r>
              <a:rPr lang="en-US" sz="4000" dirty="0"/>
              <a:t> </a:t>
            </a:r>
            <a:r>
              <a:rPr lang="en-US" sz="4000" err="1"/>
              <a:t>prijenos</a:t>
            </a:r>
            <a:r>
              <a:rPr lang="en-US" sz="4000" dirty="0"/>
              <a:t> </a:t>
            </a:r>
            <a:r>
              <a:rPr lang="en-US" sz="4000" err="1"/>
              <a:t>podataka</a:t>
            </a:r>
            <a:r>
              <a:rPr lang="en-US" sz="4000" dirty="0"/>
              <a:t> </a:t>
            </a:r>
            <a:r>
              <a:rPr lang="en-US" sz="4000" err="1"/>
              <a:t>mrežom</a:t>
            </a:r>
            <a:endParaRPr lang="en-US" sz="4000" dirty="0"/>
          </a:p>
          <a:p>
            <a:endParaRPr lang="en-US" sz="4000" dirty="0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2E6B6C39-3A8E-4EAF-A0CD-4FE0CDFCD7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668155" y="985882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99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8">
            <a:extLst>
              <a:ext uri="{FF2B5EF4-FFF2-40B4-BE49-F238E27FC236}">
                <a16:creationId xmlns:a16="http://schemas.microsoft.com/office/drawing/2014/main" xmlns="" id="{D284A420-F50C-4C2C-B88E-E6F4EF504B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1" name="Rectangle 10">
            <a:extLst>
              <a:ext uri="{FF2B5EF4-FFF2-40B4-BE49-F238E27FC236}">
                <a16:creationId xmlns:a16="http://schemas.microsoft.com/office/drawing/2014/main" xmlns="" id="{893A6D2E-5228-4998-9E24-EFCCA02467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2"/>
            <a:ext cx="12188952" cy="3567547"/>
          </a:xfrm>
          <a:prstGeom prst="rect">
            <a:avLst/>
          </a:prstGeom>
          <a:ln>
            <a:noFill/>
          </a:ln>
          <a:effectLst>
            <a:outerShdw blurRad="228600" dist="152400" dir="5460000" sx="95000" sy="95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12">
            <a:extLst>
              <a:ext uri="{FF2B5EF4-FFF2-40B4-BE49-F238E27FC236}">
                <a16:creationId xmlns:a16="http://schemas.microsoft.com/office/drawing/2014/main" xmlns="" id="{3ADB48DB-8E25-4F2F-8C02-5B79393725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14">
            <a:extLst>
              <a:ext uri="{FF2B5EF4-FFF2-40B4-BE49-F238E27FC236}">
                <a16:creationId xmlns:a16="http://schemas.microsoft.com/office/drawing/2014/main" xmlns="" id="{C32BA7E3-7313-49C8-A245-A85BDEB13E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4" name="Slide Background">
            <a:extLst>
              <a:ext uri="{FF2B5EF4-FFF2-40B4-BE49-F238E27FC236}">
                <a16:creationId xmlns:a16="http://schemas.microsoft.com/office/drawing/2014/main" xmlns="" id="{5F637E18-EF26-4327-9077-7FFC67B98B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35" name="Rectangle 18">
            <a:extLst>
              <a:ext uri="{FF2B5EF4-FFF2-40B4-BE49-F238E27FC236}">
                <a16:creationId xmlns:a16="http://schemas.microsoft.com/office/drawing/2014/main" xmlns="" id="{F489C2E0-4895-4B72-85EA-7EE9FAFFDC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92000" cy="1874235"/>
          </a:xfrm>
          <a:prstGeom prst="rect">
            <a:avLst/>
          </a:prstGeom>
          <a:ln>
            <a:noFill/>
          </a:ln>
          <a:effectLst>
            <a:outerShdw blurRad="254000" dist="127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3903F5-2EE4-8286-E29E-F0EC3F570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58" y="465146"/>
            <a:ext cx="9069609" cy="106350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Paketni prijenos podataka mrežom</a:t>
            </a:r>
          </a:p>
        </p:txBody>
      </p:sp>
      <p:cxnSp>
        <p:nvCxnSpPr>
          <p:cNvPr id="36" name="Straight Connector 20">
            <a:extLst>
              <a:ext uri="{FF2B5EF4-FFF2-40B4-BE49-F238E27FC236}">
                <a16:creationId xmlns:a16="http://schemas.microsoft.com/office/drawing/2014/main" xmlns="" id="{2E6B6C39-3A8E-4EAF-A0CD-4FE0CDFCD7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668155" y="985882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9">
            <a:extLst>
              <a:ext uri="{FF2B5EF4-FFF2-40B4-BE49-F238E27FC236}">
                <a16:creationId xmlns:a16="http://schemas.microsoft.com/office/drawing/2014/main" xmlns="" id="{952551C8-64E1-DED5-CCA4-4FD9FFDC6E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77636" y="2986239"/>
            <a:ext cx="5149955" cy="3079338"/>
          </a:xfrm>
        </p:spPr>
      </p:pic>
      <p:pic>
        <p:nvPicPr>
          <p:cNvPr id="10" name="Picture 11" descr="A picture containing outdoor, water, nature, spring&#10;&#10;Description automatically generated">
            <a:extLst>
              <a:ext uri="{FF2B5EF4-FFF2-40B4-BE49-F238E27FC236}">
                <a16:creationId xmlns:a16="http://schemas.microsoft.com/office/drawing/2014/main" xmlns="" id="{340CDD3D-345A-D957-76DE-6E06322F3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104" y="2985237"/>
            <a:ext cx="4675031" cy="3076934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xmlns="" id="{175BDBD8-C63B-83D4-1FDF-5E06EE5B2DE0}"/>
              </a:ext>
            </a:extLst>
          </p:cNvPr>
          <p:cNvSpPr/>
          <p:nvPr/>
        </p:nvSpPr>
        <p:spPr>
          <a:xfrm>
            <a:off x="5309852" y="4529070"/>
            <a:ext cx="1180562" cy="332703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5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187BC3-623C-CF86-6249-BDFDF9ECF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>
                <a:ea typeface="+mj-lt"/>
                <a:cs typeface="+mj-lt"/>
              </a:rPr>
              <a:t>Paketni</a:t>
            </a:r>
            <a:r>
              <a:rPr lang="en-US" sz="3600" dirty="0">
                <a:ea typeface="+mj-lt"/>
                <a:cs typeface="+mj-lt"/>
              </a:rPr>
              <a:t> </a:t>
            </a:r>
            <a:r>
              <a:rPr lang="en-US" sz="3600" dirty="0" err="1">
                <a:ea typeface="+mj-lt"/>
                <a:cs typeface="+mj-lt"/>
              </a:rPr>
              <a:t>prijenos</a:t>
            </a:r>
            <a:r>
              <a:rPr lang="en-US" sz="3600" dirty="0">
                <a:ea typeface="+mj-lt"/>
                <a:cs typeface="+mj-lt"/>
              </a:rPr>
              <a:t> </a:t>
            </a:r>
            <a:r>
              <a:rPr lang="en-US" sz="3600" dirty="0" err="1">
                <a:ea typeface="+mj-lt"/>
                <a:cs typeface="+mj-lt"/>
              </a:rPr>
              <a:t>podataka</a:t>
            </a:r>
            <a:r>
              <a:rPr lang="en-US" sz="3600" dirty="0">
                <a:ea typeface="+mj-lt"/>
                <a:cs typeface="+mj-lt"/>
              </a:rPr>
              <a:t> </a:t>
            </a:r>
            <a:r>
              <a:rPr lang="en-US" sz="3600" dirty="0" err="1">
                <a:ea typeface="+mj-lt"/>
                <a:cs typeface="+mj-lt"/>
              </a:rPr>
              <a:t>mrežom</a:t>
            </a:r>
          </a:p>
        </p:txBody>
      </p:sp>
      <p:pic>
        <p:nvPicPr>
          <p:cNvPr id="5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9294311A-1F75-3633-7831-49EF28BB8D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6" t="15804" r="63636" b="56322"/>
          <a:stretch/>
        </p:blipFill>
        <p:spPr>
          <a:xfrm>
            <a:off x="900030" y="3113685"/>
            <a:ext cx="2200242" cy="1027863"/>
          </a:xfrm>
          <a:prstGeom prst="rect">
            <a:avLst/>
          </a:prstGeom>
        </p:spPr>
      </p:pic>
      <p:pic>
        <p:nvPicPr>
          <p:cNvPr id="6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3BB5B7C7-E28B-8E95-4226-02C44E0D5C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35" t="18557" r="17248" b="54983"/>
          <a:stretch/>
        </p:blipFill>
        <p:spPr>
          <a:xfrm>
            <a:off x="3640069" y="3112343"/>
            <a:ext cx="2083624" cy="1026475"/>
          </a:xfrm>
          <a:prstGeom prst="rect">
            <a:avLst/>
          </a:prstGeom>
        </p:spPr>
      </p:pic>
      <p:pic>
        <p:nvPicPr>
          <p:cNvPr id="7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193C21D7-6784-0F49-0451-389B26336A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50" t="17182" r="43943" b="54983"/>
          <a:stretch/>
        </p:blipFill>
        <p:spPr>
          <a:xfrm>
            <a:off x="6317652" y="3112343"/>
            <a:ext cx="2189314" cy="1026471"/>
          </a:xfrm>
          <a:prstGeom prst="rect">
            <a:avLst/>
          </a:prstGeom>
        </p:spPr>
      </p:pic>
      <p:pic>
        <p:nvPicPr>
          <p:cNvPr id="9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2CBFD092-9B42-D46C-BBBD-77C65A2425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6" t="15804" r="63636" b="56322"/>
          <a:stretch/>
        </p:blipFill>
        <p:spPr>
          <a:xfrm>
            <a:off x="8975113" y="3113684"/>
            <a:ext cx="2200242" cy="1027863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2518734E-3777-5867-10BB-7535E7D4B1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35" t="18557" r="17248" b="54983"/>
          <a:stretch/>
        </p:blipFill>
        <p:spPr>
          <a:xfrm>
            <a:off x="8974068" y="4583426"/>
            <a:ext cx="2200040" cy="1026475"/>
          </a:xfrm>
          <a:prstGeom prst="rect">
            <a:avLst/>
          </a:prstGeom>
        </p:spPr>
      </p:pic>
      <p:pic>
        <p:nvPicPr>
          <p:cNvPr id="11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061982A2-9483-CCDD-5007-23C5CCBF87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50" t="17182" r="43943" b="54983"/>
          <a:stretch/>
        </p:blipFill>
        <p:spPr>
          <a:xfrm>
            <a:off x="3640067" y="4583426"/>
            <a:ext cx="2083481" cy="1026471"/>
          </a:xfrm>
          <a:prstGeom prst="rect">
            <a:avLst/>
          </a:prstGeom>
        </p:spPr>
      </p:pic>
      <p:pic>
        <p:nvPicPr>
          <p:cNvPr id="12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39BE9549-D05B-9238-484D-28C41F8F18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6" t="15804" r="63636" b="56322"/>
          <a:stretch/>
        </p:blipFill>
        <p:spPr>
          <a:xfrm>
            <a:off x="6318696" y="4584768"/>
            <a:ext cx="2200242" cy="1027863"/>
          </a:xfrm>
          <a:prstGeom prst="rect">
            <a:avLst/>
          </a:prstGeom>
        </p:spPr>
      </p:pic>
      <p:pic>
        <p:nvPicPr>
          <p:cNvPr id="13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620C28E9-0710-38EE-D4A0-28C30D0673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50" t="17182" r="43943" b="54983"/>
          <a:stretch/>
        </p:blipFill>
        <p:spPr>
          <a:xfrm>
            <a:off x="898985" y="4583426"/>
            <a:ext cx="2199897" cy="102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53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velVTI">
  <a:themeElements>
    <a:clrScheme name="AnalogousFromDarkSeedLeftStep">
      <a:dk1>
        <a:srgbClr val="000000"/>
      </a:dk1>
      <a:lt1>
        <a:srgbClr val="FFFFFF"/>
      </a:lt1>
      <a:dk2>
        <a:srgbClr val="311C22"/>
      </a:dk2>
      <a:lt2>
        <a:srgbClr val="F0F3F2"/>
      </a:lt2>
      <a:accent1>
        <a:srgbClr val="C34D6F"/>
      </a:accent1>
      <a:accent2>
        <a:srgbClr val="B13B8F"/>
      </a:accent2>
      <a:accent3>
        <a:srgbClr val="B44DC3"/>
      </a:accent3>
      <a:accent4>
        <a:srgbClr val="713BB1"/>
      </a:accent4>
      <a:accent5>
        <a:srgbClr val="524DC3"/>
      </a:accent5>
      <a:accent6>
        <a:srgbClr val="3B67B1"/>
      </a:accent6>
      <a:hlink>
        <a:srgbClr val="725BC8"/>
      </a:hlink>
      <a:folHlink>
        <a:srgbClr val="7F7F7F"/>
      </a:folHlink>
    </a:clrScheme>
    <a:fontScheme name="Custom 53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velVTI" id="{C9E5F598-602B-46C1-AA16-073CEB959654}" vid="{2AE1FD39-65AD-4D34-93E9-C7019D0ECB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</TotalTime>
  <Words>209</Words>
  <Application>Microsoft Office PowerPoint</Application>
  <PresentationFormat>Prilagođeno</PresentationFormat>
  <Paragraphs>62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4" baseType="lpstr">
      <vt:lpstr>BevelVTI</vt:lpstr>
      <vt:lpstr>IP adresa Paketni prijenos podataka</vt:lpstr>
      <vt:lpstr>Prisjetimo se!</vt:lpstr>
      <vt:lpstr>IP adresa (eng. Internet Protocol adress)</vt:lpstr>
      <vt:lpstr>IPv4 standard vs. IPv6 standard</vt:lpstr>
      <vt:lpstr>Što od navedenog ne može biti IP adresa?</vt:lpstr>
      <vt:lpstr>Zadatak: Pronađi u postavkama mobitela svoju IP adresu i usporedi je s kolegama oko sebe. Što zaključujete?</vt:lpstr>
      <vt:lpstr>Paketni prijenos podataka mrežom </vt:lpstr>
      <vt:lpstr>Paketni prijenos podataka mrežom</vt:lpstr>
      <vt:lpstr>Paketni prijenos podataka mrežom</vt:lpstr>
      <vt:lpstr>Paketni prijenos podataka mrežom</vt:lpstr>
      <vt:lpstr>Paketni prijenos podataka mrežom</vt:lpstr>
      <vt:lpstr>Paketni prijenos podataka mrežom</vt:lpstr>
      <vt:lpstr>Ponavljanje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Korisnik</cp:lastModifiedBy>
  <cp:revision>337</cp:revision>
  <dcterms:created xsi:type="dcterms:W3CDTF">2023-05-11T06:15:50Z</dcterms:created>
  <dcterms:modified xsi:type="dcterms:W3CDTF">2023-05-11T08:22:55Z</dcterms:modified>
</cp:coreProperties>
</file>