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3" r:id="rId1"/>
  </p:sldMasterIdLst>
  <p:sldIdLst>
    <p:sldId id="256" r:id="rId2"/>
    <p:sldId id="257" r:id="rId3"/>
    <p:sldId id="258" r:id="rId4"/>
    <p:sldId id="259" r:id="rId5"/>
    <p:sldId id="271" r:id="rId6"/>
    <p:sldId id="274" r:id="rId7"/>
    <p:sldId id="273" r:id="rId8"/>
    <p:sldId id="272" r:id="rId9"/>
    <p:sldId id="275" r:id="rId10"/>
    <p:sldId id="260" r:id="rId11"/>
    <p:sldId id="261" r:id="rId12"/>
    <p:sldId id="262" r:id="rId13"/>
    <p:sldId id="263" r:id="rId14"/>
    <p:sldId id="264" r:id="rId15"/>
    <p:sldId id="268" r:id="rId16"/>
    <p:sldId id="265" r:id="rId17"/>
    <p:sldId id="266" r:id="rId18"/>
    <p:sldId id="269" r:id="rId19"/>
    <p:sldId id="267" r:id="rId20"/>
    <p:sldId id="270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BE697DF-5D48-4DA1-7790-16CDA1F5CB8D}" v="6" dt="2023-05-03T19:09:34.303"/>
    <p1510:client id="{60F97EF8-9C99-D30D-5B1B-5E4F5395C257}" v="104" dt="2023-05-04T06:29:22.346"/>
    <p1510:client id="{67673EB6-3573-0170-75BD-368CFDF7D9E6}" v="629" dt="2023-05-03T19:05:13.487"/>
    <p1510:client id="{9CC42481-924C-8780-5CD0-AD5E45ED6871}" v="658" dt="2023-05-03T13:27:28.386"/>
    <p1510:client id="{C853DC3D-65AB-4D1D-8BD4-1533CDD50FED}" v="127" dt="2023-05-03T12:21:04.52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72" autoAdjust="0"/>
    <p:restoredTop sz="94660"/>
  </p:normalViewPr>
  <p:slideViewPr>
    <p:cSldViewPr snapToGrid="0">
      <p:cViewPr varScale="1">
        <p:scale>
          <a:sx n="85" d="100"/>
          <a:sy n="85" d="100"/>
        </p:scale>
        <p:origin x="365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5/10/relationships/revisionInfo" Target="revisionInfo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38DF431-D58A-4D4A-9296-4A6F9881FF6C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E09374C-96F4-4DE2-8958-AC016FD7BB87}">
      <dgm:prSet/>
      <dgm:spPr/>
      <dgm:t>
        <a:bodyPr/>
        <a:lstStyle/>
        <a:p>
          <a:pPr rtl="0"/>
          <a:r>
            <a:rPr lang="en-US" b="0" i="0" dirty="0" err="1">
              <a:latin typeface="Neue Haas Grotesk Text Pro"/>
            </a:rPr>
            <a:t>Dodijeljuje</a:t>
          </a:r>
          <a:r>
            <a:rPr lang="en-US" b="0" i="0" dirty="0">
              <a:latin typeface="Neue Haas Grotesk Text Pro"/>
            </a:rPr>
            <a:t> IP </a:t>
          </a:r>
          <a:r>
            <a:rPr lang="en-US" b="0" i="0" dirty="0" err="1">
              <a:latin typeface="Neue Haas Grotesk Text Pro"/>
            </a:rPr>
            <a:t>adresu</a:t>
          </a:r>
          <a:r>
            <a:rPr lang="en-US" b="0" i="0" dirty="0">
              <a:latin typeface="Neue Haas Grotesk Text Pro"/>
            </a:rPr>
            <a:t> </a:t>
          </a:r>
          <a:r>
            <a:rPr lang="en-US" b="0" i="0" dirty="0" err="1">
              <a:latin typeface="Neue Haas Grotesk Text Pro"/>
            </a:rPr>
            <a:t>pri</a:t>
          </a:r>
          <a:r>
            <a:rPr lang="en-US" dirty="0">
              <a:latin typeface="Neue Haas Grotesk Text Pro"/>
            </a:rPr>
            <a:t> </a:t>
          </a:r>
          <a:r>
            <a:rPr lang="en-US" dirty="0" err="1">
              <a:latin typeface="Neue Haas Grotesk Text Pro"/>
            </a:rPr>
            <a:t>spajanju</a:t>
          </a:r>
          <a:r>
            <a:rPr lang="en-US" dirty="0">
              <a:latin typeface="Neue Haas Grotesk Text Pro"/>
            </a:rPr>
            <a:t> </a:t>
          </a:r>
          <a:r>
            <a:rPr lang="en-US" dirty="0" err="1">
              <a:latin typeface="Neue Haas Grotesk Text Pro"/>
            </a:rPr>
            <a:t>na</a:t>
          </a:r>
          <a:r>
            <a:rPr lang="en-US" dirty="0">
              <a:latin typeface="Neue Haas Grotesk Text Pro"/>
            </a:rPr>
            <a:t> </a:t>
          </a:r>
          <a:r>
            <a:rPr lang="en-US" dirty="0" err="1">
              <a:latin typeface="Neue Haas Grotesk Text Pro"/>
            </a:rPr>
            <a:t>lokalnu</a:t>
          </a:r>
          <a:r>
            <a:rPr lang="en-US" dirty="0">
              <a:latin typeface="Neue Haas Grotesk Text Pro"/>
            </a:rPr>
            <a:t> </a:t>
          </a:r>
          <a:r>
            <a:rPr lang="en-US" dirty="0" err="1">
              <a:latin typeface="Neue Haas Grotesk Text Pro"/>
            </a:rPr>
            <a:t>mrežu</a:t>
          </a:r>
          <a:endParaRPr lang="en-US" dirty="0"/>
        </a:p>
      </dgm:t>
    </dgm:pt>
    <dgm:pt modelId="{6B254F20-812D-49E4-A20B-781A61D3C498}" type="parTrans" cxnId="{65B00406-86F8-477F-AF45-FAA765947D32}">
      <dgm:prSet/>
      <dgm:spPr/>
      <dgm:t>
        <a:bodyPr/>
        <a:lstStyle/>
        <a:p>
          <a:endParaRPr lang="en-US"/>
        </a:p>
      </dgm:t>
    </dgm:pt>
    <dgm:pt modelId="{D6B2F69A-BF05-407E-8DB3-D404BAFB194E}" type="sibTrans" cxnId="{65B00406-86F8-477F-AF45-FAA765947D32}">
      <dgm:prSet/>
      <dgm:spPr/>
      <dgm:t>
        <a:bodyPr/>
        <a:lstStyle/>
        <a:p>
          <a:endParaRPr lang="en-US"/>
        </a:p>
      </dgm:t>
    </dgm:pt>
    <dgm:pt modelId="{5394D915-E1DE-440E-831E-993242715F3D}">
      <dgm:prSet phldr="0"/>
      <dgm:spPr/>
      <dgm:t>
        <a:bodyPr/>
        <a:lstStyle/>
        <a:p>
          <a:pPr rtl="0"/>
          <a:r>
            <a:rPr lang="en-US" dirty="0" err="1">
              <a:latin typeface="Neue Haas Grotesk Text Pro"/>
            </a:rPr>
            <a:t>Usmjerava</a:t>
          </a:r>
          <a:r>
            <a:rPr lang="en-US" dirty="0">
              <a:latin typeface="Neue Haas Grotesk Text Pro"/>
            </a:rPr>
            <a:t> </a:t>
          </a:r>
          <a:r>
            <a:rPr lang="en-US" dirty="0" err="1">
              <a:latin typeface="Neue Haas Grotesk Text Pro"/>
            </a:rPr>
            <a:t>podatkovne</a:t>
          </a:r>
          <a:r>
            <a:rPr lang="en-US" dirty="0">
              <a:latin typeface="Neue Haas Grotesk Text Pro"/>
            </a:rPr>
            <a:t> </a:t>
          </a:r>
          <a:r>
            <a:rPr lang="en-US" dirty="0" err="1">
              <a:latin typeface="Neue Haas Grotesk Text Pro"/>
            </a:rPr>
            <a:t>pakete</a:t>
          </a:r>
          <a:r>
            <a:rPr lang="en-US" dirty="0">
              <a:latin typeface="Neue Haas Grotesk Text Pro"/>
            </a:rPr>
            <a:t> na putu kroz mrežu</a:t>
          </a:r>
        </a:p>
      </dgm:t>
    </dgm:pt>
    <dgm:pt modelId="{DEC00EF1-1CD0-480F-9D11-865C37448BB7}" type="parTrans" cxnId="{C3E8C938-F0F7-418C-A5A2-91ED4B8EA9B5}">
      <dgm:prSet/>
      <dgm:spPr/>
    </dgm:pt>
    <dgm:pt modelId="{2A0C601E-07EF-49AD-ACE8-8BCB5F97391C}" type="sibTrans" cxnId="{C3E8C938-F0F7-418C-A5A2-91ED4B8EA9B5}">
      <dgm:prSet/>
      <dgm:spPr/>
    </dgm:pt>
    <dgm:pt modelId="{9FA58CA0-6829-44B3-8585-F876CB4AA590}" type="pres">
      <dgm:prSet presAssocID="{938DF431-D58A-4D4A-9296-4A6F9881FF6C}" presName="diagram" presStyleCnt="0">
        <dgm:presLayoutVars>
          <dgm:dir/>
          <dgm:resizeHandles val="exact"/>
        </dgm:presLayoutVars>
      </dgm:prSet>
      <dgm:spPr/>
    </dgm:pt>
    <dgm:pt modelId="{70B2EDAE-7EBF-4B04-8874-90695184F998}" type="pres">
      <dgm:prSet presAssocID="{BE09374C-96F4-4DE2-8958-AC016FD7BB87}" presName="node" presStyleLbl="node1" presStyleIdx="0" presStyleCnt="2">
        <dgm:presLayoutVars>
          <dgm:bulletEnabled val="1"/>
        </dgm:presLayoutVars>
      </dgm:prSet>
      <dgm:spPr/>
    </dgm:pt>
    <dgm:pt modelId="{23BF5B55-B094-4C03-BAD7-574D77FD7B0D}" type="pres">
      <dgm:prSet presAssocID="{D6B2F69A-BF05-407E-8DB3-D404BAFB194E}" presName="sibTrans" presStyleCnt="0"/>
      <dgm:spPr/>
    </dgm:pt>
    <dgm:pt modelId="{71EA0F59-96E3-4D46-BC78-88B25EA7742E}" type="pres">
      <dgm:prSet presAssocID="{5394D915-E1DE-440E-831E-993242715F3D}" presName="node" presStyleLbl="node1" presStyleIdx="1" presStyleCnt="2">
        <dgm:presLayoutVars>
          <dgm:bulletEnabled val="1"/>
        </dgm:presLayoutVars>
      </dgm:prSet>
      <dgm:spPr/>
    </dgm:pt>
  </dgm:ptLst>
  <dgm:cxnLst>
    <dgm:cxn modelId="{65B00406-86F8-477F-AF45-FAA765947D32}" srcId="{938DF431-D58A-4D4A-9296-4A6F9881FF6C}" destId="{BE09374C-96F4-4DE2-8958-AC016FD7BB87}" srcOrd="0" destOrd="0" parTransId="{6B254F20-812D-49E4-A20B-781A61D3C498}" sibTransId="{D6B2F69A-BF05-407E-8DB3-D404BAFB194E}"/>
    <dgm:cxn modelId="{720D170B-1CB3-4A7F-B6FC-8576F6C95A25}" type="presOf" srcId="{5394D915-E1DE-440E-831E-993242715F3D}" destId="{71EA0F59-96E3-4D46-BC78-88B25EA7742E}" srcOrd="0" destOrd="0" presId="urn:microsoft.com/office/officeart/2005/8/layout/default"/>
    <dgm:cxn modelId="{C3E8C938-F0F7-418C-A5A2-91ED4B8EA9B5}" srcId="{938DF431-D58A-4D4A-9296-4A6F9881FF6C}" destId="{5394D915-E1DE-440E-831E-993242715F3D}" srcOrd="1" destOrd="0" parTransId="{DEC00EF1-1CD0-480F-9D11-865C37448BB7}" sibTransId="{2A0C601E-07EF-49AD-ACE8-8BCB5F97391C}"/>
    <dgm:cxn modelId="{59F16465-FA55-4D6D-B541-ABAE74CEB8B5}" type="presOf" srcId="{938DF431-D58A-4D4A-9296-4A6F9881FF6C}" destId="{9FA58CA0-6829-44B3-8585-F876CB4AA590}" srcOrd="0" destOrd="0" presId="urn:microsoft.com/office/officeart/2005/8/layout/default"/>
    <dgm:cxn modelId="{2A448A46-5FF4-4E90-82DC-4C50A64E64E1}" type="presOf" srcId="{BE09374C-96F4-4DE2-8958-AC016FD7BB87}" destId="{70B2EDAE-7EBF-4B04-8874-90695184F998}" srcOrd="0" destOrd="0" presId="urn:microsoft.com/office/officeart/2005/8/layout/default"/>
    <dgm:cxn modelId="{A10838C6-058C-4C96-9B0A-B0A2D0CBE566}" type="presParOf" srcId="{9FA58CA0-6829-44B3-8585-F876CB4AA590}" destId="{70B2EDAE-7EBF-4B04-8874-90695184F998}" srcOrd="0" destOrd="0" presId="urn:microsoft.com/office/officeart/2005/8/layout/default"/>
    <dgm:cxn modelId="{01ED9D09-C18F-46FD-BBB3-CE1AA0309EAE}" type="presParOf" srcId="{9FA58CA0-6829-44B3-8585-F876CB4AA590}" destId="{23BF5B55-B094-4C03-BAD7-574D77FD7B0D}" srcOrd="1" destOrd="0" presId="urn:microsoft.com/office/officeart/2005/8/layout/default"/>
    <dgm:cxn modelId="{0B5B57CF-AD85-42F6-B8FA-FCC29A948DB2}" type="presParOf" srcId="{9FA58CA0-6829-44B3-8585-F876CB4AA590}" destId="{71EA0F59-96E3-4D46-BC78-88B25EA7742E}" srcOrd="2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0B2EDAE-7EBF-4B04-8874-90695184F998}">
      <dsp:nvSpPr>
        <dsp:cNvPr id="0" name=""/>
        <dsp:cNvSpPr/>
      </dsp:nvSpPr>
      <dsp:spPr>
        <a:xfrm>
          <a:off x="1777077" y="334"/>
          <a:ext cx="3364960" cy="201897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ctr" defTabSz="13779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b="0" i="0" kern="1200" dirty="0" err="1">
              <a:latin typeface="Neue Haas Grotesk Text Pro"/>
            </a:rPr>
            <a:t>Dodijeljuje</a:t>
          </a:r>
          <a:r>
            <a:rPr lang="en-US" sz="3100" b="0" i="0" kern="1200" dirty="0">
              <a:latin typeface="Neue Haas Grotesk Text Pro"/>
            </a:rPr>
            <a:t> IP </a:t>
          </a:r>
          <a:r>
            <a:rPr lang="en-US" sz="3100" b="0" i="0" kern="1200" dirty="0" err="1">
              <a:latin typeface="Neue Haas Grotesk Text Pro"/>
            </a:rPr>
            <a:t>adresu</a:t>
          </a:r>
          <a:r>
            <a:rPr lang="en-US" sz="3100" b="0" i="0" kern="1200" dirty="0">
              <a:latin typeface="Neue Haas Grotesk Text Pro"/>
            </a:rPr>
            <a:t> </a:t>
          </a:r>
          <a:r>
            <a:rPr lang="en-US" sz="3100" b="0" i="0" kern="1200" dirty="0" err="1">
              <a:latin typeface="Neue Haas Grotesk Text Pro"/>
            </a:rPr>
            <a:t>pri</a:t>
          </a:r>
          <a:r>
            <a:rPr lang="en-US" sz="3100" kern="1200" dirty="0">
              <a:latin typeface="Neue Haas Grotesk Text Pro"/>
            </a:rPr>
            <a:t> </a:t>
          </a:r>
          <a:r>
            <a:rPr lang="en-US" sz="3100" kern="1200" dirty="0" err="1">
              <a:latin typeface="Neue Haas Grotesk Text Pro"/>
            </a:rPr>
            <a:t>spajanju</a:t>
          </a:r>
          <a:r>
            <a:rPr lang="en-US" sz="3100" kern="1200" dirty="0">
              <a:latin typeface="Neue Haas Grotesk Text Pro"/>
            </a:rPr>
            <a:t> </a:t>
          </a:r>
          <a:r>
            <a:rPr lang="en-US" sz="3100" kern="1200" dirty="0" err="1">
              <a:latin typeface="Neue Haas Grotesk Text Pro"/>
            </a:rPr>
            <a:t>na</a:t>
          </a:r>
          <a:r>
            <a:rPr lang="en-US" sz="3100" kern="1200" dirty="0">
              <a:latin typeface="Neue Haas Grotesk Text Pro"/>
            </a:rPr>
            <a:t> </a:t>
          </a:r>
          <a:r>
            <a:rPr lang="en-US" sz="3100" kern="1200" dirty="0" err="1">
              <a:latin typeface="Neue Haas Grotesk Text Pro"/>
            </a:rPr>
            <a:t>lokalnu</a:t>
          </a:r>
          <a:r>
            <a:rPr lang="en-US" sz="3100" kern="1200" dirty="0">
              <a:latin typeface="Neue Haas Grotesk Text Pro"/>
            </a:rPr>
            <a:t> </a:t>
          </a:r>
          <a:r>
            <a:rPr lang="en-US" sz="3100" kern="1200" dirty="0" err="1">
              <a:latin typeface="Neue Haas Grotesk Text Pro"/>
            </a:rPr>
            <a:t>mrežu</a:t>
          </a:r>
          <a:endParaRPr lang="en-US" sz="3100" kern="1200" dirty="0"/>
        </a:p>
      </dsp:txBody>
      <dsp:txXfrm>
        <a:off x="1777077" y="334"/>
        <a:ext cx="3364960" cy="2018976"/>
      </dsp:txXfrm>
    </dsp:sp>
    <dsp:sp modelId="{71EA0F59-96E3-4D46-BC78-88B25EA7742E}">
      <dsp:nvSpPr>
        <dsp:cNvPr id="0" name=""/>
        <dsp:cNvSpPr/>
      </dsp:nvSpPr>
      <dsp:spPr>
        <a:xfrm>
          <a:off x="1777077" y="2355806"/>
          <a:ext cx="3364960" cy="201897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ctr" defTabSz="13779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dirty="0" err="1">
              <a:latin typeface="Neue Haas Grotesk Text Pro"/>
            </a:rPr>
            <a:t>Usmjerava</a:t>
          </a:r>
          <a:r>
            <a:rPr lang="en-US" sz="3100" kern="1200" dirty="0">
              <a:latin typeface="Neue Haas Grotesk Text Pro"/>
            </a:rPr>
            <a:t> </a:t>
          </a:r>
          <a:r>
            <a:rPr lang="en-US" sz="3100" kern="1200" dirty="0" err="1">
              <a:latin typeface="Neue Haas Grotesk Text Pro"/>
            </a:rPr>
            <a:t>podatkovne</a:t>
          </a:r>
          <a:r>
            <a:rPr lang="en-US" sz="3100" kern="1200" dirty="0">
              <a:latin typeface="Neue Haas Grotesk Text Pro"/>
            </a:rPr>
            <a:t> </a:t>
          </a:r>
          <a:r>
            <a:rPr lang="en-US" sz="3100" kern="1200" dirty="0" err="1">
              <a:latin typeface="Neue Haas Grotesk Text Pro"/>
            </a:rPr>
            <a:t>pakete</a:t>
          </a:r>
          <a:r>
            <a:rPr lang="en-US" sz="3100" kern="1200" dirty="0">
              <a:latin typeface="Neue Haas Grotesk Text Pro"/>
            </a:rPr>
            <a:t> na putu kroz mrežu</a:t>
          </a:r>
        </a:p>
      </dsp:txBody>
      <dsp:txXfrm>
        <a:off x="1777077" y="2355806"/>
        <a:ext cx="3364960" cy="201897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>
            <a:extLst>
              <a:ext uri="{FF2B5EF4-FFF2-40B4-BE49-F238E27FC236}">
                <a16:creationId xmlns:a16="http://schemas.microsoft.com/office/drawing/2014/main" id="{EB46B8FB-F6A2-5F47-A6CD-A7E17E69270F}"/>
              </a:ext>
            </a:extLst>
          </p:cNvPr>
          <p:cNvGrpSpPr/>
          <p:nvPr/>
        </p:nvGrpSpPr>
        <p:grpSpPr>
          <a:xfrm>
            <a:off x="6201388" y="0"/>
            <a:ext cx="5990612" cy="6858001"/>
            <a:chOff x="6201388" y="0"/>
            <a:chExt cx="5990612" cy="6858001"/>
          </a:xfrm>
        </p:grpSpPr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419BDE93-3EC2-4E4D-BC0B-417378F49EDA}"/>
                </a:ext>
              </a:extLst>
            </p:cNvPr>
            <p:cNvSpPr/>
            <p:nvPr/>
          </p:nvSpPr>
          <p:spPr>
            <a:xfrm>
              <a:off x="6201388" y="3549396"/>
              <a:ext cx="1130725" cy="113072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FE21F82F-1EE5-8240-97F8-387DF0253FCE}"/>
                </a:ext>
              </a:extLst>
            </p:cNvPr>
            <p:cNvSpPr/>
            <p:nvPr/>
          </p:nvSpPr>
          <p:spPr>
            <a:xfrm>
              <a:off x="6201389" y="1"/>
              <a:ext cx="1130725" cy="565575"/>
            </a:xfrm>
            <a:custGeom>
              <a:avLst/>
              <a:gdLst>
                <a:gd name="connsiteX0" fmla="*/ 21 w 1130725"/>
                <a:gd name="connsiteY0" fmla="*/ 0 h 565575"/>
                <a:gd name="connsiteX1" fmla="*/ 1130704 w 1130725"/>
                <a:gd name="connsiteY1" fmla="*/ 0 h 565575"/>
                <a:gd name="connsiteX2" fmla="*/ 1130725 w 1130725"/>
                <a:gd name="connsiteY2" fmla="*/ 213 h 565575"/>
                <a:gd name="connsiteX3" fmla="*/ 565362 w 1130725"/>
                <a:gd name="connsiteY3" fmla="*/ 565575 h 565575"/>
                <a:gd name="connsiteX4" fmla="*/ 0 w 1130725"/>
                <a:gd name="connsiteY4" fmla="*/ 213 h 565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0725" h="565575">
                  <a:moveTo>
                    <a:pt x="21" y="0"/>
                  </a:moveTo>
                  <a:lnTo>
                    <a:pt x="1130704" y="0"/>
                  </a:lnTo>
                  <a:lnTo>
                    <a:pt x="1130725" y="213"/>
                  </a:lnTo>
                  <a:cubicBezTo>
                    <a:pt x="1130725" y="312454"/>
                    <a:pt x="877604" y="565575"/>
                    <a:pt x="565362" y="565575"/>
                  </a:cubicBezTo>
                  <a:cubicBezTo>
                    <a:pt x="253121" y="565575"/>
                    <a:pt x="0" y="312454"/>
                    <a:pt x="0" y="21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AE1903E3-6B5F-6B4C-9A1F-62628A050AEB}"/>
                </a:ext>
              </a:extLst>
            </p:cNvPr>
            <p:cNvSpPr/>
            <p:nvPr/>
          </p:nvSpPr>
          <p:spPr>
            <a:xfrm>
              <a:off x="7564255" y="6292426"/>
              <a:ext cx="1130723" cy="565575"/>
            </a:xfrm>
            <a:custGeom>
              <a:avLst/>
              <a:gdLst>
                <a:gd name="connsiteX0" fmla="*/ 565362 w 1130723"/>
                <a:gd name="connsiteY0" fmla="*/ 0 h 565575"/>
                <a:gd name="connsiteX1" fmla="*/ 1130723 w 1130723"/>
                <a:gd name="connsiteY1" fmla="*/ 565362 h 565575"/>
                <a:gd name="connsiteX2" fmla="*/ 1130702 w 1130723"/>
                <a:gd name="connsiteY2" fmla="*/ 565575 h 565575"/>
                <a:gd name="connsiteX3" fmla="*/ 21 w 1130723"/>
                <a:gd name="connsiteY3" fmla="*/ 565575 h 565575"/>
                <a:gd name="connsiteX4" fmla="*/ 0 w 1130723"/>
                <a:gd name="connsiteY4" fmla="*/ 565362 h 565575"/>
                <a:gd name="connsiteX5" fmla="*/ 565362 w 1130723"/>
                <a:gd name="connsiteY5" fmla="*/ 0 h 565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30723" h="565575">
                  <a:moveTo>
                    <a:pt x="565362" y="0"/>
                  </a:moveTo>
                  <a:cubicBezTo>
                    <a:pt x="877602" y="0"/>
                    <a:pt x="1130723" y="253121"/>
                    <a:pt x="1130723" y="565362"/>
                  </a:cubicBezTo>
                  <a:lnTo>
                    <a:pt x="1130702" y="565575"/>
                  </a:lnTo>
                  <a:lnTo>
                    <a:pt x="21" y="565575"/>
                  </a:lnTo>
                  <a:lnTo>
                    <a:pt x="0" y="565362"/>
                  </a:lnTo>
                  <a:cubicBezTo>
                    <a:pt x="0" y="253121"/>
                    <a:pt x="253120" y="0"/>
                    <a:pt x="565362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F7C55863-3B37-0743-B001-1A970033FBA8}"/>
                </a:ext>
              </a:extLst>
            </p:cNvPr>
            <p:cNvSpPr/>
            <p:nvPr/>
          </p:nvSpPr>
          <p:spPr>
            <a:xfrm>
              <a:off x="7564253" y="3549396"/>
              <a:ext cx="1130725" cy="113072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932B4C24-3A58-924C-B79A-D961EF7C2C48}"/>
                </a:ext>
              </a:extLst>
            </p:cNvPr>
            <p:cNvSpPr/>
            <p:nvPr/>
          </p:nvSpPr>
          <p:spPr>
            <a:xfrm>
              <a:off x="7564253" y="2177881"/>
              <a:ext cx="1130725" cy="113072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21EF52E0-D2CF-544F-93A6-4D7B45A0483A}"/>
                </a:ext>
              </a:extLst>
            </p:cNvPr>
            <p:cNvSpPr/>
            <p:nvPr/>
          </p:nvSpPr>
          <p:spPr>
            <a:xfrm>
              <a:off x="7564253" y="806366"/>
              <a:ext cx="1130725" cy="113072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Freeform 63">
              <a:extLst>
                <a:ext uri="{FF2B5EF4-FFF2-40B4-BE49-F238E27FC236}">
                  <a16:creationId xmlns:a16="http://schemas.microsoft.com/office/drawing/2014/main" id="{6966CFE5-1C8C-2E4F-9B2D-A8438F5A5322}"/>
                </a:ext>
              </a:extLst>
            </p:cNvPr>
            <p:cNvSpPr/>
            <p:nvPr/>
          </p:nvSpPr>
          <p:spPr>
            <a:xfrm>
              <a:off x="7564254" y="1"/>
              <a:ext cx="1130725" cy="565575"/>
            </a:xfrm>
            <a:custGeom>
              <a:avLst/>
              <a:gdLst>
                <a:gd name="connsiteX0" fmla="*/ 21 w 1130725"/>
                <a:gd name="connsiteY0" fmla="*/ 0 h 565575"/>
                <a:gd name="connsiteX1" fmla="*/ 1130704 w 1130725"/>
                <a:gd name="connsiteY1" fmla="*/ 0 h 565575"/>
                <a:gd name="connsiteX2" fmla="*/ 1130725 w 1130725"/>
                <a:gd name="connsiteY2" fmla="*/ 213 h 565575"/>
                <a:gd name="connsiteX3" fmla="*/ 565363 w 1130725"/>
                <a:gd name="connsiteY3" fmla="*/ 565575 h 565575"/>
                <a:gd name="connsiteX4" fmla="*/ 0 w 1130725"/>
                <a:gd name="connsiteY4" fmla="*/ 213 h 565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0725" h="565575">
                  <a:moveTo>
                    <a:pt x="21" y="0"/>
                  </a:moveTo>
                  <a:lnTo>
                    <a:pt x="1130704" y="0"/>
                  </a:lnTo>
                  <a:lnTo>
                    <a:pt x="1130725" y="213"/>
                  </a:lnTo>
                  <a:cubicBezTo>
                    <a:pt x="1130725" y="312454"/>
                    <a:pt x="877603" y="565575"/>
                    <a:pt x="565363" y="565575"/>
                  </a:cubicBezTo>
                  <a:cubicBezTo>
                    <a:pt x="253121" y="565575"/>
                    <a:pt x="0" y="312454"/>
                    <a:pt x="0" y="21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5" name="Freeform 64">
              <a:extLst>
                <a:ext uri="{FF2B5EF4-FFF2-40B4-BE49-F238E27FC236}">
                  <a16:creationId xmlns:a16="http://schemas.microsoft.com/office/drawing/2014/main" id="{9FD29EF3-A5B2-554A-A307-6BE1BCE8AF03}"/>
                </a:ext>
              </a:extLst>
            </p:cNvPr>
            <p:cNvSpPr/>
            <p:nvPr/>
          </p:nvSpPr>
          <p:spPr>
            <a:xfrm>
              <a:off x="8927118" y="6292426"/>
              <a:ext cx="1130724" cy="565575"/>
            </a:xfrm>
            <a:custGeom>
              <a:avLst/>
              <a:gdLst>
                <a:gd name="connsiteX0" fmla="*/ 565362 w 1130724"/>
                <a:gd name="connsiteY0" fmla="*/ 0 h 565575"/>
                <a:gd name="connsiteX1" fmla="*/ 1130724 w 1130724"/>
                <a:gd name="connsiteY1" fmla="*/ 565362 h 565575"/>
                <a:gd name="connsiteX2" fmla="*/ 1130703 w 1130724"/>
                <a:gd name="connsiteY2" fmla="*/ 565575 h 565575"/>
                <a:gd name="connsiteX3" fmla="*/ 22 w 1130724"/>
                <a:gd name="connsiteY3" fmla="*/ 565575 h 565575"/>
                <a:gd name="connsiteX4" fmla="*/ 0 w 1130724"/>
                <a:gd name="connsiteY4" fmla="*/ 565362 h 565575"/>
                <a:gd name="connsiteX5" fmla="*/ 565362 w 1130724"/>
                <a:gd name="connsiteY5" fmla="*/ 0 h 565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30724" h="565575">
                  <a:moveTo>
                    <a:pt x="565362" y="0"/>
                  </a:moveTo>
                  <a:cubicBezTo>
                    <a:pt x="877603" y="0"/>
                    <a:pt x="1130724" y="253121"/>
                    <a:pt x="1130724" y="565362"/>
                  </a:cubicBezTo>
                  <a:lnTo>
                    <a:pt x="1130703" y="565575"/>
                  </a:lnTo>
                  <a:lnTo>
                    <a:pt x="22" y="565575"/>
                  </a:lnTo>
                  <a:lnTo>
                    <a:pt x="0" y="565362"/>
                  </a:lnTo>
                  <a:cubicBezTo>
                    <a:pt x="0" y="253121"/>
                    <a:pt x="253121" y="0"/>
                    <a:pt x="5653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AC1ECAD8-0CF2-934D-AA1E-C108208CDE6F}"/>
                </a:ext>
              </a:extLst>
            </p:cNvPr>
            <p:cNvSpPr/>
            <p:nvPr/>
          </p:nvSpPr>
          <p:spPr>
            <a:xfrm>
              <a:off x="8927118" y="4920911"/>
              <a:ext cx="1130725" cy="113072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DB14DED1-3A58-8C4D-902E-2A9F34043F61}"/>
                </a:ext>
              </a:extLst>
            </p:cNvPr>
            <p:cNvSpPr/>
            <p:nvPr/>
          </p:nvSpPr>
          <p:spPr>
            <a:xfrm>
              <a:off x="8927118" y="3549396"/>
              <a:ext cx="1130725" cy="113072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65D65157-5719-0341-A807-A8956595FB4C}"/>
                </a:ext>
              </a:extLst>
            </p:cNvPr>
            <p:cNvSpPr/>
            <p:nvPr/>
          </p:nvSpPr>
          <p:spPr>
            <a:xfrm>
              <a:off x="8927118" y="2177881"/>
              <a:ext cx="1130725" cy="113072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A7F23F74-B777-2A4C-8EF9-E798880D5942}"/>
                </a:ext>
              </a:extLst>
            </p:cNvPr>
            <p:cNvSpPr/>
            <p:nvPr/>
          </p:nvSpPr>
          <p:spPr>
            <a:xfrm>
              <a:off x="8927118" y="806366"/>
              <a:ext cx="1130725" cy="113072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Freeform 70">
              <a:extLst>
                <a:ext uri="{FF2B5EF4-FFF2-40B4-BE49-F238E27FC236}">
                  <a16:creationId xmlns:a16="http://schemas.microsoft.com/office/drawing/2014/main" id="{E3B9A050-0AE1-1D4B-A2AC-6EEF64B106D9}"/>
                </a:ext>
              </a:extLst>
            </p:cNvPr>
            <p:cNvSpPr/>
            <p:nvPr/>
          </p:nvSpPr>
          <p:spPr>
            <a:xfrm>
              <a:off x="8927117" y="0"/>
              <a:ext cx="1130726" cy="565576"/>
            </a:xfrm>
            <a:custGeom>
              <a:avLst/>
              <a:gdLst>
                <a:gd name="connsiteX0" fmla="*/ 22 w 1130726"/>
                <a:gd name="connsiteY0" fmla="*/ 0 h 565576"/>
                <a:gd name="connsiteX1" fmla="*/ 1130704 w 1130726"/>
                <a:gd name="connsiteY1" fmla="*/ 0 h 565576"/>
                <a:gd name="connsiteX2" fmla="*/ 1130726 w 1130726"/>
                <a:gd name="connsiteY2" fmla="*/ 214 h 565576"/>
                <a:gd name="connsiteX3" fmla="*/ 565363 w 1130726"/>
                <a:gd name="connsiteY3" fmla="*/ 565576 h 565576"/>
                <a:gd name="connsiteX4" fmla="*/ 0 w 1130726"/>
                <a:gd name="connsiteY4" fmla="*/ 214 h 565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0726" h="565576">
                  <a:moveTo>
                    <a:pt x="22" y="0"/>
                  </a:moveTo>
                  <a:lnTo>
                    <a:pt x="1130704" y="0"/>
                  </a:lnTo>
                  <a:lnTo>
                    <a:pt x="1130726" y="214"/>
                  </a:lnTo>
                  <a:cubicBezTo>
                    <a:pt x="1130726" y="312455"/>
                    <a:pt x="877604" y="565576"/>
                    <a:pt x="565363" y="565576"/>
                  </a:cubicBezTo>
                  <a:cubicBezTo>
                    <a:pt x="253122" y="565576"/>
                    <a:pt x="0" y="312455"/>
                    <a:pt x="0" y="21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2" name="Freeform 71">
              <a:extLst>
                <a:ext uri="{FF2B5EF4-FFF2-40B4-BE49-F238E27FC236}">
                  <a16:creationId xmlns:a16="http://schemas.microsoft.com/office/drawing/2014/main" id="{C424FE38-F803-8D47-BF56-1B18EC2B1F03}"/>
                </a:ext>
              </a:extLst>
            </p:cNvPr>
            <p:cNvSpPr/>
            <p:nvPr/>
          </p:nvSpPr>
          <p:spPr>
            <a:xfrm>
              <a:off x="10289984" y="6292426"/>
              <a:ext cx="1130724" cy="565575"/>
            </a:xfrm>
            <a:custGeom>
              <a:avLst/>
              <a:gdLst>
                <a:gd name="connsiteX0" fmla="*/ 565362 w 1130724"/>
                <a:gd name="connsiteY0" fmla="*/ 0 h 565575"/>
                <a:gd name="connsiteX1" fmla="*/ 1130724 w 1130724"/>
                <a:gd name="connsiteY1" fmla="*/ 565362 h 565575"/>
                <a:gd name="connsiteX2" fmla="*/ 1130703 w 1130724"/>
                <a:gd name="connsiteY2" fmla="*/ 565575 h 565575"/>
                <a:gd name="connsiteX3" fmla="*/ 21 w 1130724"/>
                <a:gd name="connsiteY3" fmla="*/ 565575 h 565575"/>
                <a:gd name="connsiteX4" fmla="*/ 0 w 1130724"/>
                <a:gd name="connsiteY4" fmla="*/ 565362 h 565575"/>
                <a:gd name="connsiteX5" fmla="*/ 565362 w 1130724"/>
                <a:gd name="connsiteY5" fmla="*/ 0 h 565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30724" h="565575">
                  <a:moveTo>
                    <a:pt x="565362" y="0"/>
                  </a:moveTo>
                  <a:cubicBezTo>
                    <a:pt x="877603" y="0"/>
                    <a:pt x="1130724" y="253121"/>
                    <a:pt x="1130724" y="565362"/>
                  </a:cubicBezTo>
                  <a:lnTo>
                    <a:pt x="1130703" y="565575"/>
                  </a:lnTo>
                  <a:lnTo>
                    <a:pt x="21" y="565575"/>
                  </a:lnTo>
                  <a:lnTo>
                    <a:pt x="0" y="565362"/>
                  </a:lnTo>
                  <a:cubicBezTo>
                    <a:pt x="0" y="253121"/>
                    <a:pt x="253121" y="0"/>
                    <a:pt x="565362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E37187F2-9212-0641-97D0-1ACD50B748A8}"/>
                </a:ext>
              </a:extLst>
            </p:cNvPr>
            <p:cNvSpPr/>
            <p:nvPr/>
          </p:nvSpPr>
          <p:spPr>
            <a:xfrm>
              <a:off x="10289984" y="4920911"/>
              <a:ext cx="1130725" cy="113072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C760C651-2AC4-564E-BEAA-AB7FAFE7F79F}"/>
                </a:ext>
              </a:extLst>
            </p:cNvPr>
            <p:cNvSpPr/>
            <p:nvPr/>
          </p:nvSpPr>
          <p:spPr>
            <a:xfrm>
              <a:off x="10289984" y="3549396"/>
              <a:ext cx="1130725" cy="113072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Oval 74">
              <a:extLst>
                <a:ext uri="{FF2B5EF4-FFF2-40B4-BE49-F238E27FC236}">
                  <a16:creationId xmlns:a16="http://schemas.microsoft.com/office/drawing/2014/main" id="{58B0A1B8-5BA3-3548-9511-B4904D05264B}"/>
                </a:ext>
              </a:extLst>
            </p:cNvPr>
            <p:cNvSpPr/>
            <p:nvPr/>
          </p:nvSpPr>
          <p:spPr>
            <a:xfrm>
              <a:off x="10289984" y="806366"/>
              <a:ext cx="1130725" cy="113072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Freeform 75">
              <a:extLst>
                <a:ext uri="{FF2B5EF4-FFF2-40B4-BE49-F238E27FC236}">
                  <a16:creationId xmlns:a16="http://schemas.microsoft.com/office/drawing/2014/main" id="{424CD779-EE9A-214D-9488-767327E373AA}"/>
                </a:ext>
              </a:extLst>
            </p:cNvPr>
            <p:cNvSpPr/>
            <p:nvPr/>
          </p:nvSpPr>
          <p:spPr>
            <a:xfrm>
              <a:off x="10289983" y="0"/>
              <a:ext cx="1130726" cy="565576"/>
            </a:xfrm>
            <a:custGeom>
              <a:avLst/>
              <a:gdLst>
                <a:gd name="connsiteX0" fmla="*/ 21 w 1130726"/>
                <a:gd name="connsiteY0" fmla="*/ 0 h 565576"/>
                <a:gd name="connsiteX1" fmla="*/ 1130704 w 1130726"/>
                <a:gd name="connsiteY1" fmla="*/ 0 h 565576"/>
                <a:gd name="connsiteX2" fmla="*/ 1130726 w 1130726"/>
                <a:gd name="connsiteY2" fmla="*/ 214 h 565576"/>
                <a:gd name="connsiteX3" fmla="*/ 565363 w 1130726"/>
                <a:gd name="connsiteY3" fmla="*/ 565576 h 565576"/>
                <a:gd name="connsiteX4" fmla="*/ 0 w 1130726"/>
                <a:gd name="connsiteY4" fmla="*/ 214 h 565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0726" h="565576">
                  <a:moveTo>
                    <a:pt x="21" y="0"/>
                  </a:moveTo>
                  <a:lnTo>
                    <a:pt x="1130704" y="0"/>
                  </a:lnTo>
                  <a:lnTo>
                    <a:pt x="1130726" y="214"/>
                  </a:lnTo>
                  <a:cubicBezTo>
                    <a:pt x="1130726" y="312455"/>
                    <a:pt x="877604" y="565576"/>
                    <a:pt x="565363" y="565576"/>
                  </a:cubicBezTo>
                  <a:cubicBezTo>
                    <a:pt x="253122" y="565576"/>
                    <a:pt x="0" y="312455"/>
                    <a:pt x="0" y="214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7" name="Freeform 76">
              <a:extLst>
                <a:ext uri="{FF2B5EF4-FFF2-40B4-BE49-F238E27FC236}">
                  <a16:creationId xmlns:a16="http://schemas.microsoft.com/office/drawing/2014/main" id="{630D08C6-9EFB-8540-875F-2A55DED2AAE3}"/>
                </a:ext>
              </a:extLst>
            </p:cNvPr>
            <p:cNvSpPr/>
            <p:nvPr/>
          </p:nvSpPr>
          <p:spPr>
            <a:xfrm>
              <a:off x="11652854" y="6295069"/>
              <a:ext cx="539146" cy="562931"/>
            </a:xfrm>
            <a:custGeom>
              <a:avLst/>
              <a:gdLst>
                <a:gd name="connsiteX0" fmla="*/ 539146 w 539146"/>
                <a:gd name="connsiteY0" fmla="*/ 0 h 562931"/>
                <a:gd name="connsiteX1" fmla="*/ 539146 w 539146"/>
                <a:gd name="connsiteY1" fmla="*/ 562931 h 562931"/>
                <a:gd name="connsiteX2" fmla="*/ 21 w 539146"/>
                <a:gd name="connsiteY2" fmla="*/ 562931 h 562931"/>
                <a:gd name="connsiteX3" fmla="*/ 0 w 539146"/>
                <a:gd name="connsiteY3" fmla="*/ 562719 h 562931"/>
                <a:gd name="connsiteX4" fmla="*/ 451422 w 539146"/>
                <a:gd name="connsiteY4" fmla="*/ 8843 h 5629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9146" h="562931">
                  <a:moveTo>
                    <a:pt x="539146" y="0"/>
                  </a:moveTo>
                  <a:lnTo>
                    <a:pt x="539146" y="562931"/>
                  </a:lnTo>
                  <a:lnTo>
                    <a:pt x="21" y="562931"/>
                  </a:lnTo>
                  <a:lnTo>
                    <a:pt x="0" y="562719"/>
                  </a:lnTo>
                  <a:cubicBezTo>
                    <a:pt x="0" y="289508"/>
                    <a:pt x="193796" y="61561"/>
                    <a:pt x="451422" y="884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8" name="Freeform 77">
              <a:extLst>
                <a:ext uri="{FF2B5EF4-FFF2-40B4-BE49-F238E27FC236}">
                  <a16:creationId xmlns:a16="http://schemas.microsoft.com/office/drawing/2014/main" id="{D7E8DA86-1294-4641-9C52-6E153150641C}"/>
                </a:ext>
              </a:extLst>
            </p:cNvPr>
            <p:cNvSpPr/>
            <p:nvPr/>
          </p:nvSpPr>
          <p:spPr>
            <a:xfrm>
              <a:off x="11652853" y="4923555"/>
              <a:ext cx="539147" cy="1125439"/>
            </a:xfrm>
            <a:custGeom>
              <a:avLst/>
              <a:gdLst>
                <a:gd name="connsiteX0" fmla="*/ 539147 w 539147"/>
                <a:gd name="connsiteY0" fmla="*/ 0 h 1125439"/>
                <a:gd name="connsiteX1" fmla="*/ 539147 w 539147"/>
                <a:gd name="connsiteY1" fmla="*/ 1125439 h 1125439"/>
                <a:gd name="connsiteX2" fmla="*/ 451423 w 539147"/>
                <a:gd name="connsiteY2" fmla="*/ 1116595 h 1125439"/>
                <a:gd name="connsiteX3" fmla="*/ 0 w 539147"/>
                <a:gd name="connsiteY3" fmla="*/ 562719 h 1125439"/>
                <a:gd name="connsiteX4" fmla="*/ 451423 w 539147"/>
                <a:gd name="connsiteY4" fmla="*/ 8843 h 11254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9147" h="1125439">
                  <a:moveTo>
                    <a:pt x="539147" y="0"/>
                  </a:moveTo>
                  <a:lnTo>
                    <a:pt x="539147" y="1125439"/>
                  </a:lnTo>
                  <a:lnTo>
                    <a:pt x="451423" y="1116595"/>
                  </a:lnTo>
                  <a:cubicBezTo>
                    <a:pt x="193797" y="1063877"/>
                    <a:pt x="0" y="835930"/>
                    <a:pt x="0" y="562719"/>
                  </a:cubicBezTo>
                  <a:cubicBezTo>
                    <a:pt x="0" y="289508"/>
                    <a:pt x="193797" y="61561"/>
                    <a:pt x="451423" y="884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9" name="Freeform 78">
              <a:extLst>
                <a:ext uri="{FF2B5EF4-FFF2-40B4-BE49-F238E27FC236}">
                  <a16:creationId xmlns:a16="http://schemas.microsoft.com/office/drawing/2014/main" id="{011063C9-2A43-3348-A018-F27FACAA778D}"/>
                </a:ext>
              </a:extLst>
            </p:cNvPr>
            <p:cNvSpPr/>
            <p:nvPr/>
          </p:nvSpPr>
          <p:spPr>
            <a:xfrm>
              <a:off x="11652853" y="3552039"/>
              <a:ext cx="539147" cy="1125438"/>
            </a:xfrm>
            <a:custGeom>
              <a:avLst/>
              <a:gdLst>
                <a:gd name="connsiteX0" fmla="*/ 539147 w 539147"/>
                <a:gd name="connsiteY0" fmla="*/ 0 h 1125438"/>
                <a:gd name="connsiteX1" fmla="*/ 539147 w 539147"/>
                <a:gd name="connsiteY1" fmla="*/ 1125438 h 1125438"/>
                <a:gd name="connsiteX2" fmla="*/ 451423 w 539147"/>
                <a:gd name="connsiteY2" fmla="*/ 1116595 h 1125438"/>
                <a:gd name="connsiteX3" fmla="*/ 0 w 539147"/>
                <a:gd name="connsiteY3" fmla="*/ 562719 h 1125438"/>
                <a:gd name="connsiteX4" fmla="*/ 451423 w 539147"/>
                <a:gd name="connsiteY4" fmla="*/ 8843 h 1125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9147" h="1125438">
                  <a:moveTo>
                    <a:pt x="539147" y="0"/>
                  </a:moveTo>
                  <a:lnTo>
                    <a:pt x="539147" y="1125438"/>
                  </a:lnTo>
                  <a:lnTo>
                    <a:pt x="451423" y="1116595"/>
                  </a:lnTo>
                  <a:cubicBezTo>
                    <a:pt x="193797" y="1063877"/>
                    <a:pt x="0" y="835930"/>
                    <a:pt x="0" y="562719"/>
                  </a:cubicBezTo>
                  <a:cubicBezTo>
                    <a:pt x="0" y="289508"/>
                    <a:pt x="193797" y="61561"/>
                    <a:pt x="451423" y="884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0" name="Freeform 79">
              <a:extLst>
                <a:ext uri="{FF2B5EF4-FFF2-40B4-BE49-F238E27FC236}">
                  <a16:creationId xmlns:a16="http://schemas.microsoft.com/office/drawing/2014/main" id="{EE85C7DE-D965-244F-BD95-3A05FF4AAC61}"/>
                </a:ext>
              </a:extLst>
            </p:cNvPr>
            <p:cNvSpPr/>
            <p:nvPr/>
          </p:nvSpPr>
          <p:spPr>
            <a:xfrm>
              <a:off x="11652853" y="2180524"/>
              <a:ext cx="539147" cy="1125438"/>
            </a:xfrm>
            <a:custGeom>
              <a:avLst/>
              <a:gdLst>
                <a:gd name="connsiteX0" fmla="*/ 539147 w 539147"/>
                <a:gd name="connsiteY0" fmla="*/ 0 h 1125438"/>
                <a:gd name="connsiteX1" fmla="*/ 539147 w 539147"/>
                <a:gd name="connsiteY1" fmla="*/ 1125438 h 1125438"/>
                <a:gd name="connsiteX2" fmla="*/ 451423 w 539147"/>
                <a:gd name="connsiteY2" fmla="*/ 1116595 h 1125438"/>
                <a:gd name="connsiteX3" fmla="*/ 0 w 539147"/>
                <a:gd name="connsiteY3" fmla="*/ 562719 h 1125438"/>
                <a:gd name="connsiteX4" fmla="*/ 451423 w 539147"/>
                <a:gd name="connsiteY4" fmla="*/ 8843 h 1125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9147" h="1125438">
                  <a:moveTo>
                    <a:pt x="539147" y="0"/>
                  </a:moveTo>
                  <a:lnTo>
                    <a:pt x="539147" y="1125438"/>
                  </a:lnTo>
                  <a:lnTo>
                    <a:pt x="451423" y="1116595"/>
                  </a:lnTo>
                  <a:cubicBezTo>
                    <a:pt x="193797" y="1063877"/>
                    <a:pt x="0" y="835930"/>
                    <a:pt x="0" y="562719"/>
                  </a:cubicBezTo>
                  <a:cubicBezTo>
                    <a:pt x="0" y="289509"/>
                    <a:pt x="193797" y="61561"/>
                    <a:pt x="451423" y="884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1" name="Freeform 80">
              <a:extLst>
                <a:ext uri="{FF2B5EF4-FFF2-40B4-BE49-F238E27FC236}">
                  <a16:creationId xmlns:a16="http://schemas.microsoft.com/office/drawing/2014/main" id="{315A1389-149A-3342-A863-637D42FDB28D}"/>
                </a:ext>
              </a:extLst>
            </p:cNvPr>
            <p:cNvSpPr/>
            <p:nvPr/>
          </p:nvSpPr>
          <p:spPr>
            <a:xfrm>
              <a:off x="11652853" y="809010"/>
              <a:ext cx="539147" cy="1125439"/>
            </a:xfrm>
            <a:custGeom>
              <a:avLst/>
              <a:gdLst>
                <a:gd name="connsiteX0" fmla="*/ 539147 w 539147"/>
                <a:gd name="connsiteY0" fmla="*/ 0 h 1125439"/>
                <a:gd name="connsiteX1" fmla="*/ 539147 w 539147"/>
                <a:gd name="connsiteY1" fmla="*/ 1125439 h 1125439"/>
                <a:gd name="connsiteX2" fmla="*/ 451423 w 539147"/>
                <a:gd name="connsiteY2" fmla="*/ 1116595 h 1125439"/>
                <a:gd name="connsiteX3" fmla="*/ 0 w 539147"/>
                <a:gd name="connsiteY3" fmla="*/ 562719 h 1125439"/>
                <a:gd name="connsiteX4" fmla="*/ 451423 w 539147"/>
                <a:gd name="connsiteY4" fmla="*/ 8843 h 11254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9147" h="1125439">
                  <a:moveTo>
                    <a:pt x="539147" y="0"/>
                  </a:moveTo>
                  <a:lnTo>
                    <a:pt x="539147" y="1125439"/>
                  </a:lnTo>
                  <a:lnTo>
                    <a:pt x="451423" y="1116595"/>
                  </a:lnTo>
                  <a:cubicBezTo>
                    <a:pt x="193797" y="1063877"/>
                    <a:pt x="0" y="835930"/>
                    <a:pt x="0" y="562719"/>
                  </a:cubicBezTo>
                  <a:cubicBezTo>
                    <a:pt x="0" y="289508"/>
                    <a:pt x="193797" y="61561"/>
                    <a:pt x="451423" y="884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2" name="Freeform 81">
              <a:extLst>
                <a:ext uri="{FF2B5EF4-FFF2-40B4-BE49-F238E27FC236}">
                  <a16:creationId xmlns:a16="http://schemas.microsoft.com/office/drawing/2014/main" id="{B149CC6F-B6C6-BE46-B451-1BF7D47A8936}"/>
                </a:ext>
              </a:extLst>
            </p:cNvPr>
            <p:cNvSpPr/>
            <p:nvPr/>
          </p:nvSpPr>
          <p:spPr>
            <a:xfrm>
              <a:off x="11652853" y="1"/>
              <a:ext cx="539147" cy="562933"/>
            </a:xfrm>
            <a:custGeom>
              <a:avLst/>
              <a:gdLst>
                <a:gd name="connsiteX0" fmla="*/ 22 w 539147"/>
                <a:gd name="connsiteY0" fmla="*/ 0 h 562933"/>
                <a:gd name="connsiteX1" fmla="*/ 539147 w 539147"/>
                <a:gd name="connsiteY1" fmla="*/ 0 h 562933"/>
                <a:gd name="connsiteX2" fmla="*/ 539147 w 539147"/>
                <a:gd name="connsiteY2" fmla="*/ 562933 h 562933"/>
                <a:gd name="connsiteX3" fmla="*/ 451423 w 539147"/>
                <a:gd name="connsiteY3" fmla="*/ 554090 h 562933"/>
                <a:gd name="connsiteX4" fmla="*/ 0 w 539147"/>
                <a:gd name="connsiteY4" fmla="*/ 214 h 5629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9147" h="562933">
                  <a:moveTo>
                    <a:pt x="22" y="0"/>
                  </a:moveTo>
                  <a:lnTo>
                    <a:pt x="539147" y="0"/>
                  </a:lnTo>
                  <a:lnTo>
                    <a:pt x="539147" y="562933"/>
                  </a:lnTo>
                  <a:lnTo>
                    <a:pt x="451423" y="554090"/>
                  </a:lnTo>
                  <a:cubicBezTo>
                    <a:pt x="193797" y="501372"/>
                    <a:pt x="0" y="273425"/>
                    <a:pt x="0" y="214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DAB39E9-6F50-3F4B-9DDB-FC0E0CA993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5150" y="768334"/>
            <a:ext cx="5066001" cy="2866405"/>
          </a:xfrm>
        </p:spPr>
        <p:txBody>
          <a:bodyPr anchor="t"/>
          <a:lstStyle>
            <a:lvl1pPr algn="l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6B2C33E-E9A6-304D-BBCB-97AD0B213C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5150" y="4283239"/>
            <a:ext cx="5066001" cy="1475177"/>
          </a:xfrm>
        </p:spPr>
        <p:txBody>
          <a:bodyPr anchor="b"/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9C75C4-E533-BE48-B528-D1A278BC39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66928" y="457200"/>
            <a:ext cx="3608205" cy="365125"/>
          </a:xfrm>
        </p:spPr>
        <p:txBody>
          <a:bodyPr/>
          <a:lstStyle>
            <a:lvl1pPr algn="l">
              <a:defRPr/>
            </a:lvl1pPr>
          </a:lstStyle>
          <a:p>
            <a:pPr algn="l"/>
            <a:fld id="{A5B0A250-5CC0-1746-B209-08E8B0DAE6AF}" type="datetimeFigureOut">
              <a:rPr lang="en-US" smtClean="0"/>
              <a:pPr algn="l"/>
              <a:t>5/16/2023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09BA8A-EF83-434D-A90E-0805D1104A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CFDDE0-90B9-AD4E-B0EB-E7464FA9CD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817335" y="6141085"/>
            <a:ext cx="813816" cy="365125"/>
          </a:xfrm>
        </p:spPr>
        <p:txBody>
          <a:bodyPr/>
          <a:lstStyle/>
          <a:p>
            <a:fld id="{49ABCAEC-7D34-E549-A96E-FCEDAADBE4B0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33A3282-0389-C547-8CA6-7F3E7F27B34D}"/>
              </a:ext>
            </a:extLst>
          </p:cNvPr>
          <p:cNvCxnSpPr>
            <a:cxnSpLocks/>
          </p:cNvCxnSpPr>
          <p:nvPr/>
        </p:nvCxnSpPr>
        <p:spPr>
          <a:xfrm>
            <a:off x="565150" y="6087110"/>
            <a:ext cx="5066001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451370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7ED46EE4-CE67-DD46-A751-9FEA049A22B8}"/>
              </a:ext>
            </a:extLst>
          </p:cNvPr>
          <p:cNvGrpSpPr/>
          <p:nvPr/>
        </p:nvGrpSpPr>
        <p:grpSpPr>
          <a:xfrm>
            <a:off x="8928528" y="0"/>
            <a:ext cx="3263472" cy="6858000"/>
            <a:chOff x="8928528" y="0"/>
            <a:chExt cx="3263472" cy="6858000"/>
          </a:xfrm>
        </p:grpSpPr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955C5B70-D34F-8A49-B220-808CE2BBB7F3}"/>
                </a:ext>
              </a:extLst>
            </p:cNvPr>
            <p:cNvSpPr/>
            <p:nvPr/>
          </p:nvSpPr>
          <p:spPr>
            <a:xfrm>
              <a:off x="8928528" y="4918120"/>
              <a:ext cx="1130724" cy="1130723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4BBFE624-6DBD-8541-B43B-180C0AFA21F0}"/>
                </a:ext>
              </a:extLst>
            </p:cNvPr>
            <p:cNvSpPr/>
            <p:nvPr/>
          </p:nvSpPr>
          <p:spPr>
            <a:xfrm>
              <a:off x="8928528" y="0"/>
              <a:ext cx="1130724" cy="565573"/>
            </a:xfrm>
            <a:custGeom>
              <a:avLst/>
              <a:gdLst>
                <a:gd name="connsiteX0" fmla="*/ 22 w 1130724"/>
                <a:gd name="connsiteY0" fmla="*/ 0 h 565573"/>
                <a:gd name="connsiteX1" fmla="*/ 1130703 w 1130724"/>
                <a:gd name="connsiteY1" fmla="*/ 0 h 565573"/>
                <a:gd name="connsiteX2" fmla="*/ 1130724 w 1130724"/>
                <a:gd name="connsiteY2" fmla="*/ 211 h 565573"/>
                <a:gd name="connsiteX3" fmla="*/ 565362 w 1130724"/>
                <a:gd name="connsiteY3" fmla="*/ 565573 h 565573"/>
                <a:gd name="connsiteX4" fmla="*/ 0 w 1130724"/>
                <a:gd name="connsiteY4" fmla="*/ 211 h 565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0724" h="565573">
                  <a:moveTo>
                    <a:pt x="22" y="0"/>
                  </a:moveTo>
                  <a:lnTo>
                    <a:pt x="1130703" y="0"/>
                  </a:lnTo>
                  <a:lnTo>
                    <a:pt x="1130724" y="211"/>
                  </a:lnTo>
                  <a:cubicBezTo>
                    <a:pt x="1130724" y="312452"/>
                    <a:pt x="877603" y="565573"/>
                    <a:pt x="565362" y="565573"/>
                  </a:cubicBezTo>
                  <a:cubicBezTo>
                    <a:pt x="253121" y="565573"/>
                    <a:pt x="0" y="312452"/>
                    <a:pt x="0" y="21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6E01AC23-2120-A542-B140-5A29AA27A2C8}"/>
                </a:ext>
              </a:extLst>
            </p:cNvPr>
            <p:cNvSpPr/>
            <p:nvPr/>
          </p:nvSpPr>
          <p:spPr>
            <a:xfrm>
              <a:off x="10291391" y="6292417"/>
              <a:ext cx="1130724" cy="565583"/>
            </a:xfrm>
            <a:custGeom>
              <a:avLst/>
              <a:gdLst>
                <a:gd name="connsiteX0" fmla="*/ 565362 w 1130724"/>
                <a:gd name="connsiteY0" fmla="*/ 0 h 565583"/>
                <a:gd name="connsiteX1" fmla="*/ 1130724 w 1130724"/>
                <a:gd name="connsiteY1" fmla="*/ 565362 h 565583"/>
                <a:gd name="connsiteX2" fmla="*/ 1130702 w 1130724"/>
                <a:gd name="connsiteY2" fmla="*/ 565583 h 565583"/>
                <a:gd name="connsiteX3" fmla="*/ 22 w 1130724"/>
                <a:gd name="connsiteY3" fmla="*/ 565583 h 565583"/>
                <a:gd name="connsiteX4" fmla="*/ 0 w 1130724"/>
                <a:gd name="connsiteY4" fmla="*/ 565362 h 565583"/>
                <a:gd name="connsiteX5" fmla="*/ 565362 w 1130724"/>
                <a:gd name="connsiteY5" fmla="*/ 0 h 5655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30724" h="565583">
                  <a:moveTo>
                    <a:pt x="565362" y="0"/>
                  </a:moveTo>
                  <a:cubicBezTo>
                    <a:pt x="877603" y="0"/>
                    <a:pt x="1130724" y="253121"/>
                    <a:pt x="1130724" y="565362"/>
                  </a:cubicBezTo>
                  <a:lnTo>
                    <a:pt x="1130702" y="565583"/>
                  </a:lnTo>
                  <a:lnTo>
                    <a:pt x="22" y="565583"/>
                  </a:lnTo>
                  <a:lnTo>
                    <a:pt x="0" y="565362"/>
                  </a:lnTo>
                  <a:cubicBezTo>
                    <a:pt x="0" y="253121"/>
                    <a:pt x="253121" y="0"/>
                    <a:pt x="565362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154689C0-9C35-9B4D-906B-DA287DA55A38}"/>
                </a:ext>
              </a:extLst>
            </p:cNvPr>
            <p:cNvSpPr/>
            <p:nvPr/>
          </p:nvSpPr>
          <p:spPr>
            <a:xfrm>
              <a:off x="10291392" y="3549390"/>
              <a:ext cx="1130724" cy="1130723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696570F0-11E0-6147-9053-E3A4B5DBA0E4}"/>
                </a:ext>
              </a:extLst>
            </p:cNvPr>
            <p:cNvSpPr/>
            <p:nvPr/>
          </p:nvSpPr>
          <p:spPr>
            <a:xfrm>
              <a:off x="10291392" y="2177876"/>
              <a:ext cx="1130724" cy="1130723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9BDD97F6-A366-B54A-B889-42E97AFEDE37}"/>
                </a:ext>
              </a:extLst>
            </p:cNvPr>
            <p:cNvSpPr/>
            <p:nvPr/>
          </p:nvSpPr>
          <p:spPr>
            <a:xfrm>
              <a:off x="10291392" y="806363"/>
              <a:ext cx="1130724" cy="1130723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58E853BC-EE80-374B-B823-8D51A948C4CF}"/>
                </a:ext>
              </a:extLst>
            </p:cNvPr>
            <p:cNvSpPr/>
            <p:nvPr/>
          </p:nvSpPr>
          <p:spPr>
            <a:xfrm>
              <a:off x="10291392" y="0"/>
              <a:ext cx="1130724" cy="565573"/>
            </a:xfrm>
            <a:custGeom>
              <a:avLst/>
              <a:gdLst>
                <a:gd name="connsiteX0" fmla="*/ 21 w 1130724"/>
                <a:gd name="connsiteY0" fmla="*/ 0 h 565573"/>
                <a:gd name="connsiteX1" fmla="*/ 1130703 w 1130724"/>
                <a:gd name="connsiteY1" fmla="*/ 0 h 565573"/>
                <a:gd name="connsiteX2" fmla="*/ 1130724 w 1130724"/>
                <a:gd name="connsiteY2" fmla="*/ 211 h 565573"/>
                <a:gd name="connsiteX3" fmla="*/ 565362 w 1130724"/>
                <a:gd name="connsiteY3" fmla="*/ 565573 h 565573"/>
                <a:gd name="connsiteX4" fmla="*/ 0 w 1130724"/>
                <a:gd name="connsiteY4" fmla="*/ 211 h 565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0724" h="565573">
                  <a:moveTo>
                    <a:pt x="21" y="0"/>
                  </a:moveTo>
                  <a:lnTo>
                    <a:pt x="1130703" y="0"/>
                  </a:lnTo>
                  <a:lnTo>
                    <a:pt x="1130724" y="211"/>
                  </a:lnTo>
                  <a:cubicBezTo>
                    <a:pt x="1130724" y="312452"/>
                    <a:pt x="877603" y="565573"/>
                    <a:pt x="565362" y="565573"/>
                  </a:cubicBezTo>
                  <a:cubicBezTo>
                    <a:pt x="253121" y="565573"/>
                    <a:pt x="0" y="312452"/>
                    <a:pt x="0" y="21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4B5B70B1-649D-9848-B5D4-6DE04D55F5F0}"/>
                </a:ext>
              </a:extLst>
            </p:cNvPr>
            <p:cNvSpPr/>
            <p:nvPr/>
          </p:nvSpPr>
          <p:spPr>
            <a:xfrm>
              <a:off x="11654256" y="6295201"/>
              <a:ext cx="537744" cy="562799"/>
            </a:xfrm>
            <a:custGeom>
              <a:avLst/>
              <a:gdLst>
                <a:gd name="connsiteX0" fmla="*/ 537744 w 537744"/>
                <a:gd name="connsiteY0" fmla="*/ 0 h 562799"/>
                <a:gd name="connsiteX1" fmla="*/ 537744 w 537744"/>
                <a:gd name="connsiteY1" fmla="*/ 562799 h 562799"/>
                <a:gd name="connsiteX2" fmla="*/ 22 w 537744"/>
                <a:gd name="connsiteY2" fmla="*/ 562799 h 562799"/>
                <a:gd name="connsiteX3" fmla="*/ 0 w 537744"/>
                <a:gd name="connsiteY3" fmla="*/ 562578 h 562799"/>
                <a:gd name="connsiteX4" fmla="*/ 451422 w 537744"/>
                <a:gd name="connsiteY4" fmla="*/ 8702 h 5627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7744" h="562799">
                  <a:moveTo>
                    <a:pt x="537744" y="0"/>
                  </a:moveTo>
                  <a:lnTo>
                    <a:pt x="537744" y="562799"/>
                  </a:lnTo>
                  <a:lnTo>
                    <a:pt x="22" y="562799"/>
                  </a:lnTo>
                  <a:lnTo>
                    <a:pt x="0" y="562578"/>
                  </a:lnTo>
                  <a:cubicBezTo>
                    <a:pt x="0" y="289367"/>
                    <a:pt x="193796" y="61420"/>
                    <a:pt x="451422" y="870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46A2092A-2157-0A49-937F-BBAE14687DE7}"/>
                </a:ext>
              </a:extLst>
            </p:cNvPr>
            <p:cNvSpPr/>
            <p:nvPr/>
          </p:nvSpPr>
          <p:spPr>
            <a:xfrm>
              <a:off x="11654256" y="4923687"/>
              <a:ext cx="537744" cy="1125156"/>
            </a:xfrm>
            <a:custGeom>
              <a:avLst/>
              <a:gdLst>
                <a:gd name="connsiteX0" fmla="*/ 537744 w 537744"/>
                <a:gd name="connsiteY0" fmla="*/ 0 h 1125156"/>
                <a:gd name="connsiteX1" fmla="*/ 537744 w 537744"/>
                <a:gd name="connsiteY1" fmla="*/ 1125156 h 1125156"/>
                <a:gd name="connsiteX2" fmla="*/ 451422 w 537744"/>
                <a:gd name="connsiteY2" fmla="*/ 1116454 h 1125156"/>
                <a:gd name="connsiteX3" fmla="*/ 0 w 537744"/>
                <a:gd name="connsiteY3" fmla="*/ 562578 h 1125156"/>
                <a:gd name="connsiteX4" fmla="*/ 451422 w 537744"/>
                <a:gd name="connsiteY4" fmla="*/ 8702 h 1125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7744" h="1125156">
                  <a:moveTo>
                    <a:pt x="537744" y="0"/>
                  </a:moveTo>
                  <a:lnTo>
                    <a:pt x="537744" y="1125156"/>
                  </a:lnTo>
                  <a:lnTo>
                    <a:pt x="451422" y="1116454"/>
                  </a:lnTo>
                  <a:cubicBezTo>
                    <a:pt x="193796" y="1063736"/>
                    <a:pt x="0" y="835789"/>
                    <a:pt x="0" y="562578"/>
                  </a:cubicBezTo>
                  <a:cubicBezTo>
                    <a:pt x="0" y="289367"/>
                    <a:pt x="193796" y="61420"/>
                    <a:pt x="451422" y="8702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F092371E-D526-AF43-816F-F7AEBA9FF166}"/>
                </a:ext>
              </a:extLst>
            </p:cNvPr>
            <p:cNvSpPr/>
            <p:nvPr/>
          </p:nvSpPr>
          <p:spPr>
            <a:xfrm>
              <a:off x="11654256" y="3552173"/>
              <a:ext cx="537744" cy="1125156"/>
            </a:xfrm>
            <a:custGeom>
              <a:avLst/>
              <a:gdLst>
                <a:gd name="connsiteX0" fmla="*/ 537744 w 537744"/>
                <a:gd name="connsiteY0" fmla="*/ 0 h 1125156"/>
                <a:gd name="connsiteX1" fmla="*/ 537744 w 537744"/>
                <a:gd name="connsiteY1" fmla="*/ 1125156 h 1125156"/>
                <a:gd name="connsiteX2" fmla="*/ 451422 w 537744"/>
                <a:gd name="connsiteY2" fmla="*/ 1116454 h 1125156"/>
                <a:gd name="connsiteX3" fmla="*/ 0 w 537744"/>
                <a:gd name="connsiteY3" fmla="*/ 562578 h 1125156"/>
                <a:gd name="connsiteX4" fmla="*/ 451422 w 537744"/>
                <a:gd name="connsiteY4" fmla="*/ 8702 h 1125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7744" h="1125156">
                  <a:moveTo>
                    <a:pt x="537744" y="0"/>
                  </a:moveTo>
                  <a:lnTo>
                    <a:pt x="537744" y="1125156"/>
                  </a:lnTo>
                  <a:lnTo>
                    <a:pt x="451422" y="1116454"/>
                  </a:lnTo>
                  <a:cubicBezTo>
                    <a:pt x="193796" y="1063736"/>
                    <a:pt x="0" y="835789"/>
                    <a:pt x="0" y="562578"/>
                  </a:cubicBezTo>
                  <a:cubicBezTo>
                    <a:pt x="0" y="289367"/>
                    <a:pt x="193796" y="61420"/>
                    <a:pt x="451422" y="870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06995714-B51E-E84A-9FD5-3AD33004E517}"/>
                </a:ext>
              </a:extLst>
            </p:cNvPr>
            <p:cNvSpPr/>
            <p:nvPr/>
          </p:nvSpPr>
          <p:spPr>
            <a:xfrm>
              <a:off x="11654256" y="2180659"/>
              <a:ext cx="537744" cy="1125156"/>
            </a:xfrm>
            <a:custGeom>
              <a:avLst/>
              <a:gdLst>
                <a:gd name="connsiteX0" fmla="*/ 537744 w 537744"/>
                <a:gd name="connsiteY0" fmla="*/ 0 h 1125156"/>
                <a:gd name="connsiteX1" fmla="*/ 537744 w 537744"/>
                <a:gd name="connsiteY1" fmla="*/ 1125156 h 1125156"/>
                <a:gd name="connsiteX2" fmla="*/ 451422 w 537744"/>
                <a:gd name="connsiteY2" fmla="*/ 1116454 h 1125156"/>
                <a:gd name="connsiteX3" fmla="*/ 0 w 537744"/>
                <a:gd name="connsiteY3" fmla="*/ 562578 h 1125156"/>
                <a:gd name="connsiteX4" fmla="*/ 451422 w 537744"/>
                <a:gd name="connsiteY4" fmla="*/ 8702 h 1125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7744" h="1125156">
                  <a:moveTo>
                    <a:pt x="537744" y="0"/>
                  </a:moveTo>
                  <a:lnTo>
                    <a:pt x="537744" y="1125156"/>
                  </a:lnTo>
                  <a:lnTo>
                    <a:pt x="451422" y="1116454"/>
                  </a:lnTo>
                  <a:cubicBezTo>
                    <a:pt x="193796" y="1063736"/>
                    <a:pt x="0" y="835789"/>
                    <a:pt x="0" y="562578"/>
                  </a:cubicBezTo>
                  <a:cubicBezTo>
                    <a:pt x="0" y="289367"/>
                    <a:pt x="193796" y="61420"/>
                    <a:pt x="451422" y="870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0FDB0CC5-76AA-6E44-8376-4EE649C1DE42}"/>
                </a:ext>
              </a:extLst>
            </p:cNvPr>
            <p:cNvSpPr/>
            <p:nvPr/>
          </p:nvSpPr>
          <p:spPr>
            <a:xfrm>
              <a:off x="11654256" y="809146"/>
              <a:ext cx="537744" cy="1125156"/>
            </a:xfrm>
            <a:custGeom>
              <a:avLst/>
              <a:gdLst>
                <a:gd name="connsiteX0" fmla="*/ 537744 w 537744"/>
                <a:gd name="connsiteY0" fmla="*/ 0 h 1125156"/>
                <a:gd name="connsiteX1" fmla="*/ 537744 w 537744"/>
                <a:gd name="connsiteY1" fmla="*/ 1125156 h 1125156"/>
                <a:gd name="connsiteX2" fmla="*/ 451422 w 537744"/>
                <a:gd name="connsiteY2" fmla="*/ 1116454 h 1125156"/>
                <a:gd name="connsiteX3" fmla="*/ 0 w 537744"/>
                <a:gd name="connsiteY3" fmla="*/ 562578 h 1125156"/>
                <a:gd name="connsiteX4" fmla="*/ 451422 w 537744"/>
                <a:gd name="connsiteY4" fmla="*/ 8702 h 1125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7744" h="1125156">
                  <a:moveTo>
                    <a:pt x="537744" y="0"/>
                  </a:moveTo>
                  <a:lnTo>
                    <a:pt x="537744" y="1125156"/>
                  </a:lnTo>
                  <a:lnTo>
                    <a:pt x="451422" y="1116454"/>
                  </a:lnTo>
                  <a:cubicBezTo>
                    <a:pt x="193796" y="1063736"/>
                    <a:pt x="0" y="835789"/>
                    <a:pt x="0" y="562578"/>
                  </a:cubicBezTo>
                  <a:cubicBezTo>
                    <a:pt x="0" y="289367"/>
                    <a:pt x="193796" y="61420"/>
                    <a:pt x="451422" y="8702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5" name="Freeform 34">
              <a:extLst>
                <a:ext uri="{FF2B5EF4-FFF2-40B4-BE49-F238E27FC236}">
                  <a16:creationId xmlns:a16="http://schemas.microsoft.com/office/drawing/2014/main" id="{3D981F0B-8982-1C45-8D7C-30E744003823}"/>
                </a:ext>
              </a:extLst>
            </p:cNvPr>
            <p:cNvSpPr/>
            <p:nvPr/>
          </p:nvSpPr>
          <p:spPr>
            <a:xfrm>
              <a:off x="11654256" y="0"/>
              <a:ext cx="537744" cy="562788"/>
            </a:xfrm>
            <a:custGeom>
              <a:avLst/>
              <a:gdLst>
                <a:gd name="connsiteX0" fmla="*/ 21 w 537744"/>
                <a:gd name="connsiteY0" fmla="*/ 0 h 562788"/>
                <a:gd name="connsiteX1" fmla="*/ 537744 w 537744"/>
                <a:gd name="connsiteY1" fmla="*/ 0 h 562788"/>
                <a:gd name="connsiteX2" fmla="*/ 537744 w 537744"/>
                <a:gd name="connsiteY2" fmla="*/ 562788 h 562788"/>
                <a:gd name="connsiteX3" fmla="*/ 451422 w 537744"/>
                <a:gd name="connsiteY3" fmla="*/ 554086 h 562788"/>
                <a:gd name="connsiteX4" fmla="*/ 0 w 537744"/>
                <a:gd name="connsiteY4" fmla="*/ 211 h 562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7744" h="562788">
                  <a:moveTo>
                    <a:pt x="21" y="0"/>
                  </a:moveTo>
                  <a:lnTo>
                    <a:pt x="537744" y="0"/>
                  </a:lnTo>
                  <a:lnTo>
                    <a:pt x="537744" y="562788"/>
                  </a:lnTo>
                  <a:lnTo>
                    <a:pt x="451422" y="554086"/>
                  </a:lnTo>
                  <a:cubicBezTo>
                    <a:pt x="193796" y="501368"/>
                    <a:pt x="0" y="273421"/>
                    <a:pt x="0" y="21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DF76EEB7-1E87-0447-8CD6-DD220CF4EE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A8AE526-3A03-9B41-8C9F-27156E701C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D08D72-182D-C947-B3F7-B74948D084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0A250-5CC0-1746-B209-08E8B0DAE6AF}" type="datetimeFigureOut">
              <a:rPr lang="en-US" smtClean="0"/>
              <a:t>5/16/2023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76E396-D059-AF4D-A1D9-C1347978AA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8845B6-87C0-2F4A-8146-00E911CDF7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86480" y="6141085"/>
            <a:ext cx="813816" cy="365125"/>
          </a:xfrm>
        </p:spPr>
        <p:txBody>
          <a:bodyPr/>
          <a:lstStyle/>
          <a:p>
            <a:fld id="{49ABCAEC-7D34-E549-A96E-FCEDAADBE4B0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78A912D-4325-C449-BF2E-F331A221C695}"/>
              </a:ext>
            </a:extLst>
          </p:cNvPr>
          <p:cNvCxnSpPr>
            <a:cxnSpLocks/>
          </p:cNvCxnSpPr>
          <p:nvPr/>
        </p:nvCxnSpPr>
        <p:spPr>
          <a:xfrm>
            <a:off x="565150" y="6087110"/>
            <a:ext cx="7335146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818620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C3803ECC-8207-244B-8051-94AA5304EDD9}"/>
              </a:ext>
            </a:extLst>
          </p:cNvPr>
          <p:cNvGrpSpPr/>
          <p:nvPr/>
        </p:nvGrpSpPr>
        <p:grpSpPr>
          <a:xfrm>
            <a:off x="10290315" y="0"/>
            <a:ext cx="1901686" cy="6858000"/>
            <a:chOff x="10290315" y="0"/>
            <a:chExt cx="1901686" cy="6858000"/>
          </a:xfrm>
        </p:grpSpPr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CF2E8536-821C-3846-A152-2001B7BA4BC9}"/>
                </a:ext>
              </a:extLst>
            </p:cNvPr>
            <p:cNvSpPr/>
            <p:nvPr/>
          </p:nvSpPr>
          <p:spPr>
            <a:xfrm>
              <a:off x="10290315" y="0"/>
              <a:ext cx="1130724" cy="565573"/>
            </a:xfrm>
            <a:custGeom>
              <a:avLst/>
              <a:gdLst>
                <a:gd name="connsiteX0" fmla="*/ 21 w 1130724"/>
                <a:gd name="connsiteY0" fmla="*/ 0 h 565573"/>
                <a:gd name="connsiteX1" fmla="*/ 1130703 w 1130724"/>
                <a:gd name="connsiteY1" fmla="*/ 0 h 565573"/>
                <a:gd name="connsiteX2" fmla="*/ 1130724 w 1130724"/>
                <a:gd name="connsiteY2" fmla="*/ 211 h 565573"/>
                <a:gd name="connsiteX3" fmla="*/ 565362 w 1130724"/>
                <a:gd name="connsiteY3" fmla="*/ 565573 h 565573"/>
                <a:gd name="connsiteX4" fmla="*/ 0 w 1130724"/>
                <a:gd name="connsiteY4" fmla="*/ 211 h 565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0724" h="565573">
                  <a:moveTo>
                    <a:pt x="21" y="0"/>
                  </a:moveTo>
                  <a:lnTo>
                    <a:pt x="1130703" y="0"/>
                  </a:lnTo>
                  <a:lnTo>
                    <a:pt x="1130724" y="211"/>
                  </a:lnTo>
                  <a:cubicBezTo>
                    <a:pt x="1130724" y="312452"/>
                    <a:pt x="877603" y="565573"/>
                    <a:pt x="565362" y="565573"/>
                  </a:cubicBezTo>
                  <a:cubicBezTo>
                    <a:pt x="253121" y="565573"/>
                    <a:pt x="0" y="312452"/>
                    <a:pt x="0" y="21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57A02781-FFB4-C04E-97FB-78D26A9E8F1C}"/>
                </a:ext>
              </a:extLst>
            </p:cNvPr>
            <p:cNvSpPr/>
            <p:nvPr/>
          </p:nvSpPr>
          <p:spPr>
            <a:xfrm>
              <a:off x="11653180" y="6295093"/>
              <a:ext cx="538821" cy="562907"/>
            </a:xfrm>
            <a:custGeom>
              <a:avLst/>
              <a:gdLst>
                <a:gd name="connsiteX0" fmla="*/ 538821 w 538821"/>
                <a:gd name="connsiteY0" fmla="*/ 0 h 562907"/>
                <a:gd name="connsiteX1" fmla="*/ 538821 w 538821"/>
                <a:gd name="connsiteY1" fmla="*/ 562907 h 562907"/>
                <a:gd name="connsiteX2" fmla="*/ 22 w 538821"/>
                <a:gd name="connsiteY2" fmla="*/ 562907 h 562907"/>
                <a:gd name="connsiteX3" fmla="*/ 0 w 538821"/>
                <a:gd name="connsiteY3" fmla="*/ 562686 h 562907"/>
                <a:gd name="connsiteX4" fmla="*/ 451422 w 538821"/>
                <a:gd name="connsiteY4" fmla="*/ 8810 h 5629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562907">
                  <a:moveTo>
                    <a:pt x="538821" y="0"/>
                  </a:moveTo>
                  <a:lnTo>
                    <a:pt x="538821" y="562907"/>
                  </a:lnTo>
                  <a:lnTo>
                    <a:pt x="22" y="562907"/>
                  </a:lnTo>
                  <a:lnTo>
                    <a:pt x="0" y="562686"/>
                  </a:ln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14C29607-37D2-7A4B-98E2-2C851CD6776C}"/>
                </a:ext>
              </a:extLst>
            </p:cNvPr>
            <p:cNvSpPr/>
            <p:nvPr/>
          </p:nvSpPr>
          <p:spPr>
            <a:xfrm>
              <a:off x="11653180" y="3552066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D12FC7BA-80CC-1C4E-B268-B3EEA08137F1}"/>
                </a:ext>
              </a:extLst>
            </p:cNvPr>
            <p:cNvSpPr/>
            <p:nvPr/>
          </p:nvSpPr>
          <p:spPr>
            <a:xfrm>
              <a:off x="11653180" y="2180552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BEBC8FB1-96B9-D84A-BD2A-BC8410EBE012}"/>
                </a:ext>
              </a:extLst>
            </p:cNvPr>
            <p:cNvSpPr/>
            <p:nvPr/>
          </p:nvSpPr>
          <p:spPr>
            <a:xfrm>
              <a:off x="11653180" y="809039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5A8455B4-A778-B44D-A7E8-C45A4846D9F7}"/>
                </a:ext>
              </a:extLst>
            </p:cNvPr>
            <p:cNvSpPr/>
            <p:nvPr/>
          </p:nvSpPr>
          <p:spPr>
            <a:xfrm>
              <a:off x="11653180" y="0"/>
              <a:ext cx="538821" cy="562898"/>
            </a:xfrm>
            <a:custGeom>
              <a:avLst/>
              <a:gdLst>
                <a:gd name="connsiteX0" fmla="*/ 21 w 538821"/>
                <a:gd name="connsiteY0" fmla="*/ 0 h 562898"/>
                <a:gd name="connsiteX1" fmla="*/ 538821 w 538821"/>
                <a:gd name="connsiteY1" fmla="*/ 0 h 562898"/>
                <a:gd name="connsiteX2" fmla="*/ 538821 w 538821"/>
                <a:gd name="connsiteY2" fmla="*/ 562898 h 562898"/>
                <a:gd name="connsiteX3" fmla="*/ 451422 w 538821"/>
                <a:gd name="connsiteY3" fmla="*/ 554087 h 562898"/>
                <a:gd name="connsiteX4" fmla="*/ 0 w 538821"/>
                <a:gd name="connsiteY4" fmla="*/ 211 h 5628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562898">
                  <a:moveTo>
                    <a:pt x="21" y="0"/>
                  </a:moveTo>
                  <a:lnTo>
                    <a:pt x="538821" y="0"/>
                  </a:lnTo>
                  <a:lnTo>
                    <a:pt x="538821" y="562898"/>
                  </a:lnTo>
                  <a:lnTo>
                    <a:pt x="451422" y="554087"/>
                  </a:lnTo>
                  <a:cubicBezTo>
                    <a:pt x="193796" y="501369"/>
                    <a:pt x="0" y="273422"/>
                    <a:pt x="0" y="21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Vertical Title 1">
            <a:extLst>
              <a:ext uri="{FF2B5EF4-FFF2-40B4-BE49-F238E27FC236}">
                <a16:creationId xmlns:a16="http://schemas.microsoft.com/office/drawing/2014/main" id="{B0407CCA-80EF-2B45-8F8C-7D5796A61BC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950095" y="976630"/>
            <a:ext cx="2268507" cy="47845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AA221C3-F2D3-FC4F-938B-4C4CAC7370B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565150" y="976630"/>
            <a:ext cx="8264057" cy="4784598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061B46-3E9A-AC48-8C84-5B46EA1EC5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0A250-5CC0-1746-B209-08E8B0DAE6AF}" type="datetimeFigureOut">
              <a:rPr lang="en-US" smtClean="0"/>
              <a:t>5/16/2023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9F8F49-5859-714C-8EE1-61A74F324E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2B6F69-3FFA-D94F-BA99-873D36F7F6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BCAEC-7D34-E549-A96E-FCEDAADBE4B0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31B40EC-87DB-A64F-9D4B-98A86F7CEFFF}"/>
              </a:ext>
            </a:extLst>
          </p:cNvPr>
          <p:cNvCxnSpPr>
            <a:cxnSpLocks/>
          </p:cNvCxnSpPr>
          <p:nvPr/>
        </p:nvCxnSpPr>
        <p:spPr>
          <a:xfrm>
            <a:off x="565150" y="6087110"/>
            <a:ext cx="11058344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31692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F0CAFDA3-320A-C24D-A7A1-20C1267EC987}"/>
              </a:ext>
            </a:extLst>
          </p:cNvPr>
          <p:cNvGrpSpPr/>
          <p:nvPr/>
        </p:nvGrpSpPr>
        <p:grpSpPr>
          <a:xfrm>
            <a:off x="8928528" y="0"/>
            <a:ext cx="3263472" cy="6858000"/>
            <a:chOff x="8928528" y="0"/>
            <a:chExt cx="3263472" cy="6858000"/>
          </a:xfrm>
        </p:grpSpPr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D2411669-6E2C-2243-99CD-6BC9D724FA1F}"/>
                </a:ext>
              </a:extLst>
            </p:cNvPr>
            <p:cNvSpPr/>
            <p:nvPr/>
          </p:nvSpPr>
          <p:spPr>
            <a:xfrm>
              <a:off x="8928528" y="806362"/>
              <a:ext cx="1130724" cy="1130723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C4E0C522-0F40-ED44-A700-F1BCD1CF74F5}"/>
                </a:ext>
              </a:extLst>
            </p:cNvPr>
            <p:cNvSpPr/>
            <p:nvPr/>
          </p:nvSpPr>
          <p:spPr>
            <a:xfrm>
              <a:off x="8928528" y="0"/>
              <a:ext cx="1130724" cy="565573"/>
            </a:xfrm>
            <a:custGeom>
              <a:avLst/>
              <a:gdLst>
                <a:gd name="connsiteX0" fmla="*/ 22 w 1130724"/>
                <a:gd name="connsiteY0" fmla="*/ 0 h 565573"/>
                <a:gd name="connsiteX1" fmla="*/ 1130703 w 1130724"/>
                <a:gd name="connsiteY1" fmla="*/ 0 h 565573"/>
                <a:gd name="connsiteX2" fmla="*/ 1130724 w 1130724"/>
                <a:gd name="connsiteY2" fmla="*/ 211 h 565573"/>
                <a:gd name="connsiteX3" fmla="*/ 565362 w 1130724"/>
                <a:gd name="connsiteY3" fmla="*/ 565573 h 565573"/>
                <a:gd name="connsiteX4" fmla="*/ 0 w 1130724"/>
                <a:gd name="connsiteY4" fmla="*/ 211 h 565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0724" h="565573">
                  <a:moveTo>
                    <a:pt x="22" y="0"/>
                  </a:moveTo>
                  <a:lnTo>
                    <a:pt x="1130703" y="0"/>
                  </a:lnTo>
                  <a:lnTo>
                    <a:pt x="1130724" y="211"/>
                  </a:lnTo>
                  <a:cubicBezTo>
                    <a:pt x="1130724" y="312452"/>
                    <a:pt x="877603" y="565573"/>
                    <a:pt x="565362" y="565573"/>
                  </a:cubicBezTo>
                  <a:cubicBezTo>
                    <a:pt x="253121" y="565573"/>
                    <a:pt x="0" y="312452"/>
                    <a:pt x="0" y="21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B79B4380-CBEC-C341-A10E-5EF9A8597959}"/>
                </a:ext>
              </a:extLst>
            </p:cNvPr>
            <p:cNvSpPr/>
            <p:nvPr/>
          </p:nvSpPr>
          <p:spPr>
            <a:xfrm>
              <a:off x="10291391" y="6292417"/>
              <a:ext cx="1130724" cy="565583"/>
            </a:xfrm>
            <a:custGeom>
              <a:avLst/>
              <a:gdLst>
                <a:gd name="connsiteX0" fmla="*/ 565362 w 1130724"/>
                <a:gd name="connsiteY0" fmla="*/ 0 h 565583"/>
                <a:gd name="connsiteX1" fmla="*/ 1130724 w 1130724"/>
                <a:gd name="connsiteY1" fmla="*/ 565362 h 565583"/>
                <a:gd name="connsiteX2" fmla="*/ 1130702 w 1130724"/>
                <a:gd name="connsiteY2" fmla="*/ 565583 h 565583"/>
                <a:gd name="connsiteX3" fmla="*/ 22 w 1130724"/>
                <a:gd name="connsiteY3" fmla="*/ 565583 h 565583"/>
                <a:gd name="connsiteX4" fmla="*/ 0 w 1130724"/>
                <a:gd name="connsiteY4" fmla="*/ 565362 h 565583"/>
                <a:gd name="connsiteX5" fmla="*/ 565362 w 1130724"/>
                <a:gd name="connsiteY5" fmla="*/ 0 h 5655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30724" h="565583">
                  <a:moveTo>
                    <a:pt x="565362" y="0"/>
                  </a:moveTo>
                  <a:cubicBezTo>
                    <a:pt x="877603" y="0"/>
                    <a:pt x="1130724" y="253121"/>
                    <a:pt x="1130724" y="565362"/>
                  </a:cubicBezTo>
                  <a:lnTo>
                    <a:pt x="1130702" y="565583"/>
                  </a:lnTo>
                  <a:lnTo>
                    <a:pt x="22" y="565583"/>
                  </a:lnTo>
                  <a:lnTo>
                    <a:pt x="0" y="565362"/>
                  </a:lnTo>
                  <a:cubicBezTo>
                    <a:pt x="0" y="253121"/>
                    <a:pt x="253121" y="0"/>
                    <a:pt x="565362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F04AD70E-5490-4C4E-A05D-D67949C51A74}"/>
                </a:ext>
              </a:extLst>
            </p:cNvPr>
            <p:cNvSpPr/>
            <p:nvPr/>
          </p:nvSpPr>
          <p:spPr>
            <a:xfrm>
              <a:off x="10291392" y="3549390"/>
              <a:ext cx="1130724" cy="1130723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128A8883-9F24-0047-92B7-45B3D2E7D9C0}"/>
                </a:ext>
              </a:extLst>
            </p:cNvPr>
            <p:cNvSpPr/>
            <p:nvPr/>
          </p:nvSpPr>
          <p:spPr>
            <a:xfrm>
              <a:off x="10291392" y="2177876"/>
              <a:ext cx="1130724" cy="1130723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AAC3A3BB-FD2C-FB44-9478-FA87EF229D37}"/>
                </a:ext>
              </a:extLst>
            </p:cNvPr>
            <p:cNvSpPr/>
            <p:nvPr/>
          </p:nvSpPr>
          <p:spPr>
            <a:xfrm>
              <a:off x="10291392" y="806363"/>
              <a:ext cx="1130724" cy="1130723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BF46B3B1-E981-BB40-B916-51A6D3851969}"/>
                </a:ext>
              </a:extLst>
            </p:cNvPr>
            <p:cNvSpPr/>
            <p:nvPr/>
          </p:nvSpPr>
          <p:spPr>
            <a:xfrm>
              <a:off x="10291392" y="0"/>
              <a:ext cx="1130724" cy="565573"/>
            </a:xfrm>
            <a:custGeom>
              <a:avLst/>
              <a:gdLst>
                <a:gd name="connsiteX0" fmla="*/ 21 w 1130724"/>
                <a:gd name="connsiteY0" fmla="*/ 0 h 565573"/>
                <a:gd name="connsiteX1" fmla="*/ 1130703 w 1130724"/>
                <a:gd name="connsiteY1" fmla="*/ 0 h 565573"/>
                <a:gd name="connsiteX2" fmla="*/ 1130724 w 1130724"/>
                <a:gd name="connsiteY2" fmla="*/ 211 h 565573"/>
                <a:gd name="connsiteX3" fmla="*/ 565362 w 1130724"/>
                <a:gd name="connsiteY3" fmla="*/ 565573 h 565573"/>
                <a:gd name="connsiteX4" fmla="*/ 0 w 1130724"/>
                <a:gd name="connsiteY4" fmla="*/ 211 h 565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0724" h="565573">
                  <a:moveTo>
                    <a:pt x="21" y="0"/>
                  </a:moveTo>
                  <a:lnTo>
                    <a:pt x="1130703" y="0"/>
                  </a:lnTo>
                  <a:lnTo>
                    <a:pt x="1130724" y="211"/>
                  </a:lnTo>
                  <a:cubicBezTo>
                    <a:pt x="1130724" y="312452"/>
                    <a:pt x="877603" y="565573"/>
                    <a:pt x="565362" y="565573"/>
                  </a:cubicBezTo>
                  <a:cubicBezTo>
                    <a:pt x="253121" y="565573"/>
                    <a:pt x="0" y="312452"/>
                    <a:pt x="0" y="21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EA7DAE92-7D6B-B042-83BE-047C8EC322A0}"/>
                </a:ext>
              </a:extLst>
            </p:cNvPr>
            <p:cNvSpPr/>
            <p:nvPr/>
          </p:nvSpPr>
          <p:spPr>
            <a:xfrm>
              <a:off x="11654256" y="6295201"/>
              <a:ext cx="537744" cy="562799"/>
            </a:xfrm>
            <a:custGeom>
              <a:avLst/>
              <a:gdLst>
                <a:gd name="connsiteX0" fmla="*/ 537744 w 537744"/>
                <a:gd name="connsiteY0" fmla="*/ 0 h 562799"/>
                <a:gd name="connsiteX1" fmla="*/ 537744 w 537744"/>
                <a:gd name="connsiteY1" fmla="*/ 562799 h 562799"/>
                <a:gd name="connsiteX2" fmla="*/ 22 w 537744"/>
                <a:gd name="connsiteY2" fmla="*/ 562799 h 562799"/>
                <a:gd name="connsiteX3" fmla="*/ 0 w 537744"/>
                <a:gd name="connsiteY3" fmla="*/ 562578 h 562799"/>
                <a:gd name="connsiteX4" fmla="*/ 451422 w 537744"/>
                <a:gd name="connsiteY4" fmla="*/ 8702 h 5627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7744" h="562799">
                  <a:moveTo>
                    <a:pt x="537744" y="0"/>
                  </a:moveTo>
                  <a:lnTo>
                    <a:pt x="537744" y="562799"/>
                  </a:lnTo>
                  <a:lnTo>
                    <a:pt x="22" y="562799"/>
                  </a:lnTo>
                  <a:lnTo>
                    <a:pt x="0" y="562578"/>
                  </a:lnTo>
                  <a:cubicBezTo>
                    <a:pt x="0" y="289367"/>
                    <a:pt x="193796" y="61420"/>
                    <a:pt x="451422" y="870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06AADCE6-4277-EA49-AF23-63B53CA6772A}"/>
                </a:ext>
              </a:extLst>
            </p:cNvPr>
            <p:cNvSpPr/>
            <p:nvPr/>
          </p:nvSpPr>
          <p:spPr>
            <a:xfrm>
              <a:off x="11654256" y="4923687"/>
              <a:ext cx="537744" cy="1125156"/>
            </a:xfrm>
            <a:custGeom>
              <a:avLst/>
              <a:gdLst>
                <a:gd name="connsiteX0" fmla="*/ 537744 w 537744"/>
                <a:gd name="connsiteY0" fmla="*/ 0 h 1125156"/>
                <a:gd name="connsiteX1" fmla="*/ 537744 w 537744"/>
                <a:gd name="connsiteY1" fmla="*/ 1125156 h 1125156"/>
                <a:gd name="connsiteX2" fmla="*/ 451422 w 537744"/>
                <a:gd name="connsiteY2" fmla="*/ 1116454 h 1125156"/>
                <a:gd name="connsiteX3" fmla="*/ 0 w 537744"/>
                <a:gd name="connsiteY3" fmla="*/ 562578 h 1125156"/>
                <a:gd name="connsiteX4" fmla="*/ 451422 w 537744"/>
                <a:gd name="connsiteY4" fmla="*/ 8702 h 1125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7744" h="1125156">
                  <a:moveTo>
                    <a:pt x="537744" y="0"/>
                  </a:moveTo>
                  <a:lnTo>
                    <a:pt x="537744" y="1125156"/>
                  </a:lnTo>
                  <a:lnTo>
                    <a:pt x="451422" y="1116454"/>
                  </a:lnTo>
                  <a:cubicBezTo>
                    <a:pt x="193796" y="1063736"/>
                    <a:pt x="0" y="835789"/>
                    <a:pt x="0" y="562578"/>
                  </a:cubicBezTo>
                  <a:cubicBezTo>
                    <a:pt x="0" y="289367"/>
                    <a:pt x="193796" y="61420"/>
                    <a:pt x="451422" y="8702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58CEA343-047B-DF4E-A7A8-881C7740EA36}"/>
                </a:ext>
              </a:extLst>
            </p:cNvPr>
            <p:cNvSpPr/>
            <p:nvPr/>
          </p:nvSpPr>
          <p:spPr>
            <a:xfrm>
              <a:off x="11654256" y="3552173"/>
              <a:ext cx="537744" cy="1125156"/>
            </a:xfrm>
            <a:custGeom>
              <a:avLst/>
              <a:gdLst>
                <a:gd name="connsiteX0" fmla="*/ 537744 w 537744"/>
                <a:gd name="connsiteY0" fmla="*/ 0 h 1125156"/>
                <a:gd name="connsiteX1" fmla="*/ 537744 w 537744"/>
                <a:gd name="connsiteY1" fmla="*/ 1125156 h 1125156"/>
                <a:gd name="connsiteX2" fmla="*/ 451422 w 537744"/>
                <a:gd name="connsiteY2" fmla="*/ 1116454 h 1125156"/>
                <a:gd name="connsiteX3" fmla="*/ 0 w 537744"/>
                <a:gd name="connsiteY3" fmla="*/ 562578 h 1125156"/>
                <a:gd name="connsiteX4" fmla="*/ 451422 w 537744"/>
                <a:gd name="connsiteY4" fmla="*/ 8702 h 1125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7744" h="1125156">
                  <a:moveTo>
                    <a:pt x="537744" y="0"/>
                  </a:moveTo>
                  <a:lnTo>
                    <a:pt x="537744" y="1125156"/>
                  </a:lnTo>
                  <a:lnTo>
                    <a:pt x="451422" y="1116454"/>
                  </a:lnTo>
                  <a:cubicBezTo>
                    <a:pt x="193796" y="1063736"/>
                    <a:pt x="0" y="835789"/>
                    <a:pt x="0" y="562578"/>
                  </a:cubicBezTo>
                  <a:cubicBezTo>
                    <a:pt x="0" y="289367"/>
                    <a:pt x="193796" y="61420"/>
                    <a:pt x="451422" y="870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FCCBAA07-17CE-2740-AA04-AEDA5EAD2796}"/>
                </a:ext>
              </a:extLst>
            </p:cNvPr>
            <p:cNvSpPr/>
            <p:nvPr/>
          </p:nvSpPr>
          <p:spPr>
            <a:xfrm>
              <a:off x="11654256" y="2180659"/>
              <a:ext cx="537744" cy="1125156"/>
            </a:xfrm>
            <a:custGeom>
              <a:avLst/>
              <a:gdLst>
                <a:gd name="connsiteX0" fmla="*/ 537744 w 537744"/>
                <a:gd name="connsiteY0" fmla="*/ 0 h 1125156"/>
                <a:gd name="connsiteX1" fmla="*/ 537744 w 537744"/>
                <a:gd name="connsiteY1" fmla="*/ 1125156 h 1125156"/>
                <a:gd name="connsiteX2" fmla="*/ 451422 w 537744"/>
                <a:gd name="connsiteY2" fmla="*/ 1116454 h 1125156"/>
                <a:gd name="connsiteX3" fmla="*/ 0 w 537744"/>
                <a:gd name="connsiteY3" fmla="*/ 562578 h 1125156"/>
                <a:gd name="connsiteX4" fmla="*/ 451422 w 537744"/>
                <a:gd name="connsiteY4" fmla="*/ 8702 h 1125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7744" h="1125156">
                  <a:moveTo>
                    <a:pt x="537744" y="0"/>
                  </a:moveTo>
                  <a:lnTo>
                    <a:pt x="537744" y="1125156"/>
                  </a:lnTo>
                  <a:lnTo>
                    <a:pt x="451422" y="1116454"/>
                  </a:lnTo>
                  <a:cubicBezTo>
                    <a:pt x="193796" y="1063736"/>
                    <a:pt x="0" y="835789"/>
                    <a:pt x="0" y="562578"/>
                  </a:cubicBezTo>
                  <a:cubicBezTo>
                    <a:pt x="0" y="289367"/>
                    <a:pt x="193796" y="61420"/>
                    <a:pt x="451422" y="870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BF15C430-7951-6040-BD4C-4E996E94480E}"/>
                </a:ext>
              </a:extLst>
            </p:cNvPr>
            <p:cNvSpPr/>
            <p:nvPr/>
          </p:nvSpPr>
          <p:spPr>
            <a:xfrm>
              <a:off x="11654256" y="809146"/>
              <a:ext cx="537744" cy="1125156"/>
            </a:xfrm>
            <a:custGeom>
              <a:avLst/>
              <a:gdLst>
                <a:gd name="connsiteX0" fmla="*/ 537744 w 537744"/>
                <a:gd name="connsiteY0" fmla="*/ 0 h 1125156"/>
                <a:gd name="connsiteX1" fmla="*/ 537744 w 537744"/>
                <a:gd name="connsiteY1" fmla="*/ 1125156 h 1125156"/>
                <a:gd name="connsiteX2" fmla="*/ 451422 w 537744"/>
                <a:gd name="connsiteY2" fmla="*/ 1116454 h 1125156"/>
                <a:gd name="connsiteX3" fmla="*/ 0 w 537744"/>
                <a:gd name="connsiteY3" fmla="*/ 562578 h 1125156"/>
                <a:gd name="connsiteX4" fmla="*/ 451422 w 537744"/>
                <a:gd name="connsiteY4" fmla="*/ 8702 h 1125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7744" h="1125156">
                  <a:moveTo>
                    <a:pt x="537744" y="0"/>
                  </a:moveTo>
                  <a:lnTo>
                    <a:pt x="537744" y="1125156"/>
                  </a:lnTo>
                  <a:lnTo>
                    <a:pt x="451422" y="1116454"/>
                  </a:lnTo>
                  <a:cubicBezTo>
                    <a:pt x="193796" y="1063736"/>
                    <a:pt x="0" y="835789"/>
                    <a:pt x="0" y="562578"/>
                  </a:cubicBezTo>
                  <a:cubicBezTo>
                    <a:pt x="0" y="289367"/>
                    <a:pt x="193796" y="61420"/>
                    <a:pt x="451422" y="8702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5" name="Freeform 34">
              <a:extLst>
                <a:ext uri="{FF2B5EF4-FFF2-40B4-BE49-F238E27FC236}">
                  <a16:creationId xmlns:a16="http://schemas.microsoft.com/office/drawing/2014/main" id="{0B3467F9-370D-5C4C-9EDE-E0CA0E401568}"/>
                </a:ext>
              </a:extLst>
            </p:cNvPr>
            <p:cNvSpPr/>
            <p:nvPr/>
          </p:nvSpPr>
          <p:spPr>
            <a:xfrm>
              <a:off x="11654256" y="0"/>
              <a:ext cx="537744" cy="562788"/>
            </a:xfrm>
            <a:custGeom>
              <a:avLst/>
              <a:gdLst>
                <a:gd name="connsiteX0" fmla="*/ 21 w 537744"/>
                <a:gd name="connsiteY0" fmla="*/ 0 h 562788"/>
                <a:gd name="connsiteX1" fmla="*/ 537744 w 537744"/>
                <a:gd name="connsiteY1" fmla="*/ 0 h 562788"/>
                <a:gd name="connsiteX2" fmla="*/ 537744 w 537744"/>
                <a:gd name="connsiteY2" fmla="*/ 562788 h 562788"/>
                <a:gd name="connsiteX3" fmla="*/ 451422 w 537744"/>
                <a:gd name="connsiteY3" fmla="*/ 554086 h 562788"/>
                <a:gd name="connsiteX4" fmla="*/ 0 w 537744"/>
                <a:gd name="connsiteY4" fmla="*/ 211 h 562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7744" h="562788">
                  <a:moveTo>
                    <a:pt x="21" y="0"/>
                  </a:moveTo>
                  <a:lnTo>
                    <a:pt x="537744" y="0"/>
                  </a:lnTo>
                  <a:lnTo>
                    <a:pt x="537744" y="562788"/>
                  </a:lnTo>
                  <a:lnTo>
                    <a:pt x="451422" y="554086"/>
                  </a:lnTo>
                  <a:cubicBezTo>
                    <a:pt x="193796" y="501368"/>
                    <a:pt x="0" y="273421"/>
                    <a:pt x="0" y="21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B652A1E4-52BA-534C-AECC-35C3CF44F8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315675-65B4-E14F-9785-663A83B7B6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676A1E-2332-684F-BDD2-687C166BDE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0A250-5CC0-1746-B209-08E8B0DAE6AF}" type="datetimeFigureOut">
              <a:rPr lang="en-US" smtClean="0"/>
              <a:t>5/16/2023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BB8CB0-B7BE-7D4F-B254-8A2F8AEC27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E5A569-A063-8E40-B703-82B11D2A98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87169" y="6141085"/>
            <a:ext cx="813816" cy="365125"/>
          </a:xfrm>
        </p:spPr>
        <p:txBody>
          <a:bodyPr/>
          <a:lstStyle/>
          <a:p>
            <a:fld id="{49ABCAEC-7D34-E549-A96E-FCEDAADBE4B0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231D73A-BA91-794F-8C09-4F4B41A6D08B}"/>
              </a:ext>
            </a:extLst>
          </p:cNvPr>
          <p:cNvCxnSpPr>
            <a:cxnSpLocks/>
          </p:cNvCxnSpPr>
          <p:nvPr/>
        </p:nvCxnSpPr>
        <p:spPr>
          <a:xfrm>
            <a:off x="565150" y="6087110"/>
            <a:ext cx="7335835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891484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>
            <a:extLst>
              <a:ext uri="{FF2B5EF4-FFF2-40B4-BE49-F238E27FC236}">
                <a16:creationId xmlns:a16="http://schemas.microsoft.com/office/drawing/2014/main" id="{3ABDDED5-B489-454D-A72D-46C9473AB018}"/>
              </a:ext>
            </a:extLst>
          </p:cNvPr>
          <p:cNvGrpSpPr/>
          <p:nvPr/>
        </p:nvGrpSpPr>
        <p:grpSpPr>
          <a:xfrm>
            <a:off x="6201388" y="0"/>
            <a:ext cx="5990612" cy="6858001"/>
            <a:chOff x="6201388" y="0"/>
            <a:chExt cx="5990612" cy="6858001"/>
          </a:xfrm>
        </p:grpSpPr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E6338A9A-49A1-B04D-B479-43604A5CD6D5}"/>
                </a:ext>
              </a:extLst>
            </p:cNvPr>
            <p:cNvSpPr/>
            <p:nvPr/>
          </p:nvSpPr>
          <p:spPr>
            <a:xfrm>
              <a:off x="6201388" y="3549396"/>
              <a:ext cx="1130725" cy="113072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3151B6D8-101B-F34D-992A-1668DB5D0067}"/>
                </a:ext>
              </a:extLst>
            </p:cNvPr>
            <p:cNvSpPr/>
            <p:nvPr/>
          </p:nvSpPr>
          <p:spPr>
            <a:xfrm>
              <a:off x="6201389" y="1"/>
              <a:ext cx="1130725" cy="565575"/>
            </a:xfrm>
            <a:custGeom>
              <a:avLst/>
              <a:gdLst>
                <a:gd name="connsiteX0" fmla="*/ 21 w 1130725"/>
                <a:gd name="connsiteY0" fmla="*/ 0 h 565575"/>
                <a:gd name="connsiteX1" fmla="*/ 1130704 w 1130725"/>
                <a:gd name="connsiteY1" fmla="*/ 0 h 565575"/>
                <a:gd name="connsiteX2" fmla="*/ 1130725 w 1130725"/>
                <a:gd name="connsiteY2" fmla="*/ 213 h 565575"/>
                <a:gd name="connsiteX3" fmla="*/ 565362 w 1130725"/>
                <a:gd name="connsiteY3" fmla="*/ 565575 h 565575"/>
                <a:gd name="connsiteX4" fmla="*/ 0 w 1130725"/>
                <a:gd name="connsiteY4" fmla="*/ 213 h 565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0725" h="565575">
                  <a:moveTo>
                    <a:pt x="21" y="0"/>
                  </a:moveTo>
                  <a:lnTo>
                    <a:pt x="1130704" y="0"/>
                  </a:lnTo>
                  <a:lnTo>
                    <a:pt x="1130725" y="213"/>
                  </a:lnTo>
                  <a:cubicBezTo>
                    <a:pt x="1130725" y="312454"/>
                    <a:pt x="877604" y="565575"/>
                    <a:pt x="565362" y="565575"/>
                  </a:cubicBezTo>
                  <a:cubicBezTo>
                    <a:pt x="253121" y="565575"/>
                    <a:pt x="0" y="312454"/>
                    <a:pt x="0" y="21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21D4DE71-EB1A-E74C-9364-5FEC5377F4EF}"/>
                </a:ext>
              </a:extLst>
            </p:cNvPr>
            <p:cNvSpPr/>
            <p:nvPr/>
          </p:nvSpPr>
          <p:spPr>
            <a:xfrm>
              <a:off x="7564255" y="6292426"/>
              <a:ext cx="1130723" cy="565575"/>
            </a:xfrm>
            <a:custGeom>
              <a:avLst/>
              <a:gdLst>
                <a:gd name="connsiteX0" fmla="*/ 565362 w 1130723"/>
                <a:gd name="connsiteY0" fmla="*/ 0 h 565575"/>
                <a:gd name="connsiteX1" fmla="*/ 1130723 w 1130723"/>
                <a:gd name="connsiteY1" fmla="*/ 565362 h 565575"/>
                <a:gd name="connsiteX2" fmla="*/ 1130702 w 1130723"/>
                <a:gd name="connsiteY2" fmla="*/ 565575 h 565575"/>
                <a:gd name="connsiteX3" fmla="*/ 21 w 1130723"/>
                <a:gd name="connsiteY3" fmla="*/ 565575 h 565575"/>
                <a:gd name="connsiteX4" fmla="*/ 0 w 1130723"/>
                <a:gd name="connsiteY4" fmla="*/ 565362 h 565575"/>
                <a:gd name="connsiteX5" fmla="*/ 565362 w 1130723"/>
                <a:gd name="connsiteY5" fmla="*/ 0 h 565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30723" h="565575">
                  <a:moveTo>
                    <a:pt x="565362" y="0"/>
                  </a:moveTo>
                  <a:cubicBezTo>
                    <a:pt x="877602" y="0"/>
                    <a:pt x="1130723" y="253121"/>
                    <a:pt x="1130723" y="565362"/>
                  </a:cubicBezTo>
                  <a:lnTo>
                    <a:pt x="1130702" y="565575"/>
                  </a:lnTo>
                  <a:lnTo>
                    <a:pt x="21" y="565575"/>
                  </a:lnTo>
                  <a:lnTo>
                    <a:pt x="0" y="565362"/>
                  </a:lnTo>
                  <a:cubicBezTo>
                    <a:pt x="0" y="253121"/>
                    <a:pt x="253120" y="0"/>
                    <a:pt x="565362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BD99A5CD-9D3A-DA46-AD96-34B9DB522051}"/>
                </a:ext>
              </a:extLst>
            </p:cNvPr>
            <p:cNvSpPr/>
            <p:nvPr/>
          </p:nvSpPr>
          <p:spPr>
            <a:xfrm>
              <a:off x="7564253" y="3549396"/>
              <a:ext cx="1130725" cy="113072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E6537DF9-74F2-924C-9B63-22B100C80C92}"/>
                </a:ext>
              </a:extLst>
            </p:cNvPr>
            <p:cNvSpPr/>
            <p:nvPr/>
          </p:nvSpPr>
          <p:spPr>
            <a:xfrm>
              <a:off x="7564253" y="2177881"/>
              <a:ext cx="1130725" cy="113072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D7655457-8E4D-F34C-A595-66A45E9C3A1F}"/>
                </a:ext>
              </a:extLst>
            </p:cNvPr>
            <p:cNvSpPr/>
            <p:nvPr/>
          </p:nvSpPr>
          <p:spPr>
            <a:xfrm>
              <a:off x="7564253" y="806366"/>
              <a:ext cx="1130725" cy="113072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FB0E8D2C-8947-E44C-BC5F-F81B083DAA3E}"/>
                </a:ext>
              </a:extLst>
            </p:cNvPr>
            <p:cNvSpPr/>
            <p:nvPr/>
          </p:nvSpPr>
          <p:spPr>
            <a:xfrm>
              <a:off x="7564254" y="1"/>
              <a:ext cx="1130725" cy="565575"/>
            </a:xfrm>
            <a:custGeom>
              <a:avLst/>
              <a:gdLst>
                <a:gd name="connsiteX0" fmla="*/ 21 w 1130725"/>
                <a:gd name="connsiteY0" fmla="*/ 0 h 565575"/>
                <a:gd name="connsiteX1" fmla="*/ 1130704 w 1130725"/>
                <a:gd name="connsiteY1" fmla="*/ 0 h 565575"/>
                <a:gd name="connsiteX2" fmla="*/ 1130725 w 1130725"/>
                <a:gd name="connsiteY2" fmla="*/ 213 h 565575"/>
                <a:gd name="connsiteX3" fmla="*/ 565363 w 1130725"/>
                <a:gd name="connsiteY3" fmla="*/ 565575 h 565575"/>
                <a:gd name="connsiteX4" fmla="*/ 0 w 1130725"/>
                <a:gd name="connsiteY4" fmla="*/ 213 h 565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0725" h="565575">
                  <a:moveTo>
                    <a:pt x="21" y="0"/>
                  </a:moveTo>
                  <a:lnTo>
                    <a:pt x="1130704" y="0"/>
                  </a:lnTo>
                  <a:lnTo>
                    <a:pt x="1130725" y="213"/>
                  </a:lnTo>
                  <a:cubicBezTo>
                    <a:pt x="1130725" y="312454"/>
                    <a:pt x="877603" y="565575"/>
                    <a:pt x="565363" y="565575"/>
                  </a:cubicBezTo>
                  <a:cubicBezTo>
                    <a:pt x="253121" y="565575"/>
                    <a:pt x="0" y="312454"/>
                    <a:pt x="0" y="21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ED57F45D-85B8-AC49-A2BA-E941F1BE7F15}"/>
                </a:ext>
              </a:extLst>
            </p:cNvPr>
            <p:cNvSpPr/>
            <p:nvPr/>
          </p:nvSpPr>
          <p:spPr>
            <a:xfrm>
              <a:off x="8927118" y="6292426"/>
              <a:ext cx="1130724" cy="565575"/>
            </a:xfrm>
            <a:custGeom>
              <a:avLst/>
              <a:gdLst>
                <a:gd name="connsiteX0" fmla="*/ 565362 w 1130724"/>
                <a:gd name="connsiteY0" fmla="*/ 0 h 565575"/>
                <a:gd name="connsiteX1" fmla="*/ 1130724 w 1130724"/>
                <a:gd name="connsiteY1" fmla="*/ 565362 h 565575"/>
                <a:gd name="connsiteX2" fmla="*/ 1130703 w 1130724"/>
                <a:gd name="connsiteY2" fmla="*/ 565575 h 565575"/>
                <a:gd name="connsiteX3" fmla="*/ 22 w 1130724"/>
                <a:gd name="connsiteY3" fmla="*/ 565575 h 565575"/>
                <a:gd name="connsiteX4" fmla="*/ 0 w 1130724"/>
                <a:gd name="connsiteY4" fmla="*/ 565362 h 565575"/>
                <a:gd name="connsiteX5" fmla="*/ 565362 w 1130724"/>
                <a:gd name="connsiteY5" fmla="*/ 0 h 565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30724" h="565575">
                  <a:moveTo>
                    <a:pt x="565362" y="0"/>
                  </a:moveTo>
                  <a:cubicBezTo>
                    <a:pt x="877603" y="0"/>
                    <a:pt x="1130724" y="253121"/>
                    <a:pt x="1130724" y="565362"/>
                  </a:cubicBezTo>
                  <a:lnTo>
                    <a:pt x="1130703" y="565575"/>
                  </a:lnTo>
                  <a:lnTo>
                    <a:pt x="22" y="565575"/>
                  </a:lnTo>
                  <a:lnTo>
                    <a:pt x="0" y="565362"/>
                  </a:lnTo>
                  <a:cubicBezTo>
                    <a:pt x="0" y="253121"/>
                    <a:pt x="253121" y="0"/>
                    <a:pt x="5653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DA576359-CAE3-634C-8DF8-A834BCD7D668}"/>
                </a:ext>
              </a:extLst>
            </p:cNvPr>
            <p:cNvSpPr/>
            <p:nvPr/>
          </p:nvSpPr>
          <p:spPr>
            <a:xfrm>
              <a:off x="8927118" y="4920911"/>
              <a:ext cx="1130725" cy="113072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16343F35-6601-BD4A-B9A5-25361D0453D2}"/>
                </a:ext>
              </a:extLst>
            </p:cNvPr>
            <p:cNvSpPr/>
            <p:nvPr/>
          </p:nvSpPr>
          <p:spPr>
            <a:xfrm>
              <a:off x="8927118" y="3549396"/>
              <a:ext cx="1130725" cy="113072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5ED1C169-DCD9-9C4B-91B1-519621155A64}"/>
                </a:ext>
              </a:extLst>
            </p:cNvPr>
            <p:cNvSpPr/>
            <p:nvPr/>
          </p:nvSpPr>
          <p:spPr>
            <a:xfrm>
              <a:off x="8927118" y="2177881"/>
              <a:ext cx="1130725" cy="113072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32328AC7-E0BC-0E46-A25B-11D523EC8100}"/>
                </a:ext>
              </a:extLst>
            </p:cNvPr>
            <p:cNvSpPr/>
            <p:nvPr/>
          </p:nvSpPr>
          <p:spPr>
            <a:xfrm>
              <a:off x="8927118" y="806366"/>
              <a:ext cx="1130725" cy="113072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32BBE02A-588F-6C4D-B310-694098C6A340}"/>
                </a:ext>
              </a:extLst>
            </p:cNvPr>
            <p:cNvSpPr/>
            <p:nvPr/>
          </p:nvSpPr>
          <p:spPr>
            <a:xfrm>
              <a:off x="8927117" y="0"/>
              <a:ext cx="1130726" cy="565576"/>
            </a:xfrm>
            <a:custGeom>
              <a:avLst/>
              <a:gdLst>
                <a:gd name="connsiteX0" fmla="*/ 22 w 1130726"/>
                <a:gd name="connsiteY0" fmla="*/ 0 h 565576"/>
                <a:gd name="connsiteX1" fmla="*/ 1130704 w 1130726"/>
                <a:gd name="connsiteY1" fmla="*/ 0 h 565576"/>
                <a:gd name="connsiteX2" fmla="*/ 1130726 w 1130726"/>
                <a:gd name="connsiteY2" fmla="*/ 214 h 565576"/>
                <a:gd name="connsiteX3" fmla="*/ 565363 w 1130726"/>
                <a:gd name="connsiteY3" fmla="*/ 565576 h 565576"/>
                <a:gd name="connsiteX4" fmla="*/ 0 w 1130726"/>
                <a:gd name="connsiteY4" fmla="*/ 214 h 565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0726" h="565576">
                  <a:moveTo>
                    <a:pt x="22" y="0"/>
                  </a:moveTo>
                  <a:lnTo>
                    <a:pt x="1130704" y="0"/>
                  </a:lnTo>
                  <a:lnTo>
                    <a:pt x="1130726" y="214"/>
                  </a:lnTo>
                  <a:cubicBezTo>
                    <a:pt x="1130726" y="312455"/>
                    <a:pt x="877604" y="565576"/>
                    <a:pt x="565363" y="565576"/>
                  </a:cubicBezTo>
                  <a:cubicBezTo>
                    <a:pt x="253122" y="565576"/>
                    <a:pt x="0" y="312455"/>
                    <a:pt x="0" y="21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6751D5A0-C90A-0A44-8654-CFE1B719B353}"/>
                </a:ext>
              </a:extLst>
            </p:cNvPr>
            <p:cNvSpPr/>
            <p:nvPr/>
          </p:nvSpPr>
          <p:spPr>
            <a:xfrm>
              <a:off x="10289984" y="6292426"/>
              <a:ext cx="1130724" cy="565575"/>
            </a:xfrm>
            <a:custGeom>
              <a:avLst/>
              <a:gdLst>
                <a:gd name="connsiteX0" fmla="*/ 565362 w 1130724"/>
                <a:gd name="connsiteY0" fmla="*/ 0 h 565575"/>
                <a:gd name="connsiteX1" fmla="*/ 1130724 w 1130724"/>
                <a:gd name="connsiteY1" fmla="*/ 565362 h 565575"/>
                <a:gd name="connsiteX2" fmla="*/ 1130703 w 1130724"/>
                <a:gd name="connsiteY2" fmla="*/ 565575 h 565575"/>
                <a:gd name="connsiteX3" fmla="*/ 21 w 1130724"/>
                <a:gd name="connsiteY3" fmla="*/ 565575 h 565575"/>
                <a:gd name="connsiteX4" fmla="*/ 0 w 1130724"/>
                <a:gd name="connsiteY4" fmla="*/ 565362 h 565575"/>
                <a:gd name="connsiteX5" fmla="*/ 565362 w 1130724"/>
                <a:gd name="connsiteY5" fmla="*/ 0 h 565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30724" h="565575">
                  <a:moveTo>
                    <a:pt x="565362" y="0"/>
                  </a:moveTo>
                  <a:cubicBezTo>
                    <a:pt x="877603" y="0"/>
                    <a:pt x="1130724" y="253121"/>
                    <a:pt x="1130724" y="565362"/>
                  </a:cubicBezTo>
                  <a:lnTo>
                    <a:pt x="1130703" y="565575"/>
                  </a:lnTo>
                  <a:lnTo>
                    <a:pt x="21" y="565575"/>
                  </a:lnTo>
                  <a:lnTo>
                    <a:pt x="0" y="565362"/>
                  </a:lnTo>
                  <a:cubicBezTo>
                    <a:pt x="0" y="253121"/>
                    <a:pt x="253121" y="0"/>
                    <a:pt x="565362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0F0FA086-0D80-B74A-9B37-5EACDE30D61F}"/>
                </a:ext>
              </a:extLst>
            </p:cNvPr>
            <p:cNvSpPr/>
            <p:nvPr/>
          </p:nvSpPr>
          <p:spPr>
            <a:xfrm>
              <a:off x="10289984" y="4920911"/>
              <a:ext cx="1130725" cy="113072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7022E302-2A55-8844-A50B-DC16D075E16B}"/>
                </a:ext>
              </a:extLst>
            </p:cNvPr>
            <p:cNvSpPr/>
            <p:nvPr/>
          </p:nvSpPr>
          <p:spPr>
            <a:xfrm>
              <a:off x="10289984" y="3549396"/>
              <a:ext cx="1130725" cy="113072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F4B325F5-A048-2843-A40B-3B2B31ECED76}"/>
                </a:ext>
              </a:extLst>
            </p:cNvPr>
            <p:cNvSpPr/>
            <p:nvPr/>
          </p:nvSpPr>
          <p:spPr>
            <a:xfrm>
              <a:off x="10289984" y="806366"/>
              <a:ext cx="1130725" cy="113072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7707B616-7E85-5442-B46B-AF9426A7A0E9}"/>
                </a:ext>
              </a:extLst>
            </p:cNvPr>
            <p:cNvSpPr/>
            <p:nvPr/>
          </p:nvSpPr>
          <p:spPr>
            <a:xfrm>
              <a:off x="10289983" y="0"/>
              <a:ext cx="1130726" cy="565576"/>
            </a:xfrm>
            <a:custGeom>
              <a:avLst/>
              <a:gdLst>
                <a:gd name="connsiteX0" fmla="*/ 21 w 1130726"/>
                <a:gd name="connsiteY0" fmla="*/ 0 h 565576"/>
                <a:gd name="connsiteX1" fmla="*/ 1130704 w 1130726"/>
                <a:gd name="connsiteY1" fmla="*/ 0 h 565576"/>
                <a:gd name="connsiteX2" fmla="*/ 1130726 w 1130726"/>
                <a:gd name="connsiteY2" fmla="*/ 214 h 565576"/>
                <a:gd name="connsiteX3" fmla="*/ 565363 w 1130726"/>
                <a:gd name="connsiteY3" fmla="*/ 565576 h 565576"/>
                <a:gd name="connsiteX4" fmla="*/ 0 w 1130726"/>
                <a:gd name="connsiteY4" fmla="*/ 214 h 565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0726" h="565576">
                  <a:moveTo>
                    <a:pt x="21" y="0"/>
                  </a:moveTo>
                  <a:lnTo>
                    <a:pt x="1130704" y="0"/>
                  </a:lnTo>
                  <a:lnTo>
                    <a:pt x="1130726" y="214"/>
                  </a:lnTo>
                  <a:cubicBezTo>
                    <a:pt x="1130726" y="312455"/>
                    <a:pt x="877604" y="565576"/>
                    <a:pt x="565363" y="565576"/>
                  </a:cubicBezTo>
                  <a:cubicBezTo>
                    <a:pt x="253122" y="565576"/>
                    <a:pt x="0" y="312455"/>
                    <a:pt x="0" y="214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08914A00-D181-5847-A150-77CE67F94369}"/>
                </a:ext>
              </a:extLst>
            </p:cNvPr>
            <p:cNvSpPr/>
            <p:nvPr/>
          </p:nvSpPr>
          <p:spPr>
            <a:xfrm>
              <a:off x="11652854" y="6295069"/>
              <a:ext cx="539146" cy="562931"/>
            </a:xfrm>
            <a:custGeom>
              <a:avLst/>
              <a:gdLst>
                <a:gd name="connsiteX0" fmla="*/ 539146 w 539146"/>
                <a:gd name="connsiteY0" fmla="*/ 0 h 562931"/>
                <a:gd name="connsiteX1" fmla="*/ 539146 w 539146"/>
                <a:gd name="connsiteY1" fmla="*/ 562931 h 562931"/>
                <a:gd name="connsiteX2" fmla="*/ 21 w 539146"/>
                <a:gd name="connsiteY2" fmla="*/ 562931 h 562931"/>
                <a:gd name="connsiteX3" fmla="*/ 0 w 539146"/>
                <a:gd name="connsiteY3" fmla="*/ 562719 h 562931"/>
                <a:gd name="connsiteX4" fmla="*/ 451422 w 539146"/>
                <a:gd name="connsiteY4" fmla="*/ 8843 h 5629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9146" h="562931">
                  <a:moveTo>
                    <a:pt x="539146" y="0"/>
                  </a:moveTo>
                  <a:lnTo>
                    <a:pt x="539146" y="562931"/>
                  </a:lnTo>
                  <a:lnTo>
                    <a:pt x="21" y="562931"/>
                  </a:lnTo>
                  <a:lnTo>
                    <a:pt x="0" y="562719"/>
                  </a:lnTo>
                  <a:cubicBezTo>
                    <a:pt x="0" y="289508"/>
                    <a:pt x="193796" y="61561"/>
                    <a:pt x="451422" y="884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id="{DAF2D976-5F49-2848-B465-C85708A6D706}"/>
                </a:ext>
              </a:extLst>
            </p:cNvPr>
            <p:cNvSpPr/>
            <p:nvPr/>
          </p:nvSpPr>
          <p:spPr>
            <a:xfrm>
              <a:off x="11652853" y="4923555"/>
              <a:ext cx="539147" cy="1125439"/>
            </a:xfrm>
            <a:custGeom>
              <a:avLst/>
              <a:gdLst>
                <a:gd name="connsiteX0" fmla="*/ 539147 w 539147"/>
                <a:gd name="connsiteY0" fmla="*/ 0 h 1125439"/>
                <a:gd name="connsiteX1" fmla="*/ 539147 w 539147"/>
                <a:gd name="connsiteY1" fmla="*/ 1125439 h 1125439"/>
                <a:gd name="connsiteX2" fmla="*/ 451423 w 539147"/>
                <a:gd name="connsiteY2" fmla="*/ 1116595 h 1125439"/>
                <a:gd name="connsiteX3" fmla="*/ 0 w 539147"/>
                <a:gd name="connsiteY3" fmla="*/ 562719 h 1125439"/>
                <a:gd name="connsiteX4" fmla="*/ 451423 w 539147"/>
                <a:gd name="connsiteY4" fmla="*/ 8843 h 11254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9147" h="1125439">
                  <a:moveTo>
                    <a:pt x="539147" y="0"/>
                  </a:moveTo>
                  <a:lnTo>
                    <a:pt x="539147" y="1125439"/>
                  </a:lnTo>
                  <a:lnTo>
                    <a:pt x="451423" y="1116595"/>
                  </a:lnTo>
                  <a:cubicBezTo>
                    <a:pt x="193797" y="1063877"/>
                    <a:pt x="0" y="835930"/>
                    <a:pt x="0" y="562719"/>
                  </a:cubicBezTo>
                  <a:cubicBezTo>
                    <a:pt x="0" y="289508"/>
                    <a:pt x="193797" y="61561"/>
                    <a:pt x="451423" y="884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5E333474-B850-354C-A2E2-01735C948D47}"/>
                </a:ext>
              </a:extLst>
            </p:cNvPr>
            <p:cNvSpPr/>
            <p:nvPr/>
          </p:nvSpPr>
          <p:spPr>
            <a:xfrm>
              <a:off x="11652853" y="3552039"/>
              <a:ext cx="539147" cy="1125438"/>
            </a:xfrm>
            <a:custGeom>
              <a:avLst/>
              <a:gdLst>
                <a:gd name="connsiteX0" fmla="*/ 539147 w 539147"/>
                <a:gd name="connsiteY0" fmla="*/ 0 h 1125438"/>
                <a:gd name="connsiteX1" fmla="*/ 539147 w 539147"/>
                <a:gd name="connsiteY1" fmla="*/ 1125438 h 1125438"/>
                <a:gd name="connsiteX2" fmla="*/ 451423 w 539147"/>
                <a:gd name="connsiteY2" fmla="*/ 1116595 h 1125438"/>
                <a:gd name="connsiteX3" fmla="*/ 0 w 539147"/>
                <a:gd name="connsiteY3" fmla="*/ 562719 h 1125438"/>
                <a:gd name="connsiteX4" fmla="*/ 451423 w 539147"/>
                <a:gd name="connsiteY4" fmla="*/ 8843 h 1125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9147" h="1125438">
                  <a:moveTo>
                    <a:pt x="539147" y="0"/>
                  </a:moveTo>
                  <a:lnTo>
                    <a:pt x="539147" y="1125438"/>
                  </a:lnTo>
                  <a:lnTo>
                    <a:pt x="451423" y="1116595"/>
                  </a:lnTo>
                  <a:cubicBezTo>
                    <a:pt x="193797" y="1063877"/>
                    <a:pt x="0" y="835930"/>
                    <a:pt x="0" y="562719"/>
                  </a:cubicBezTo>
                  <a:cubicBezTo>
                    <a:pt x="0" y="289508"/>
                    <a:pt x="193797" y="61561"/>
                    <a:pt x="451423" y="884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1" name="Freeform 60">
              <a:extLst>
                <a:ext uri="{FF2B5EF4-FFF2-40B4-BE49-F238E27FC236}">
                  <a16:creationId xmlns:a16="http://schemas.microsoft.com/office/drawing/2014/main" id="{BC25646C-71B3-4A44-A4FE-C3CABE5580BB}"/>
                </a:ext>
              </a:extLst>
            </p:cNvPr>
            <p:cNvSpPr/>
            <p:nvPr/>
          </p:nvSpPr>
          <p:spPr>
            <a:xfrm>
              <a:off x="11652853" y="2180524"/>
              <a:ext cx="539147" cy="1125438"/>
            </a:xfrm>
            <a:custGeom>
              <a:avLst/>
              <a:gdLst>
                <a:gd name="connsiteX0" fmla="*/ 539147 w 539147"/>
                <a:gd name="connsiteY0" fmla="*/ 0 h 1125438"/>
                <a:gd name="connsiteX1" fmla="*/ 539147 w 539147"/>
                <a:gd name="connsiteY1" fmla="*/ 1125438 h 1125438"/>
                <a:gd name="connsiteX2" fmla="*/ 451423 w 539147"/>
                <a:gd name="connsiteY2" fmla="*/ 1116595 h 1125438"/>
                <a:gd name="connsiteX3" fmla="*/ 0 w 539147"/>
                <a:gd name="connsiteY3" fmla="*/ 562719 h 1125438"/>
                <a:gd name="connsiteX4" fmla="*/ 451423 w 539147"/>
                <a:gd name="connsiteY4" fmla="*/ 8843 h 1125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9147" h="1125438">
                  <a:moveTo>
                    <a:pt x="539147" y="0"/>
                  </a:moveTo>
                  <a:lnTo>
                    <a:pt x="539147" y="1125438"/>
                  </a:lnTo>
                  <a:lnTo>
                    <a:pt x="451423" y="1116595"/>
                  </a:lnTo>
                  <a:cubicBezTo>
                    <a:pt x="193797" y="1063877"/>
                    <a:pt x="0" y="835930"/>
                    <a:pt x="0" y="562719"/>
                  </a:cubicBezTo>
                  <a:cubicBezTo>
                    <a:pt x="0" y="289509"/>
                    <a:pt x="193797" y="61561"/>
                    <a:pt x="451423" y="884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2" name="Freeform 61">
              <a:extLst>
                <a:ext uri="{FF2B5EF4-FFF2-40B4-BE49-F238E27FC236}">
                  <a16:creationId xmlns:a16="http://schemas.microsoft.com/office/drawing/2014/main" id="{B598CFE9-67EE-E342-9EF7-F40A1E0BE59E}"/>
                </a:ext>
              </a:extLst>
            </p:cNvPr>
            <p:cNvSpPr/>
            <p:nvPr/>
          </p:nvSpPr>
          <p:spPr>
            <a:xfrm>
              <a:off x="11652853" y="809010"/>
              <a:ext cx="539147" cy="1125439"/>
            </a:xfrm>
            <a:custGeom>
              <a:avLst/>
              <a:gdLst>
                <a:gd name="connsiteX0" fmla="*/ 539147 w 539147"/>
                <a:gd name="connsiteY0" fmla="*/ 0 h 1125439"/>
                <a:gd name="connsiteX1" fmla="*/ 539147 w 539147"/>
                <a:gd name="connsiteY1" fmla="*/ 1125439 h 1125439"/>
                <a:gd name="connsiteX2" fmla="*/ 451423 w 539147"/>
                <a:gd name="connsiteY2" fmla="*/ 1116595 h 1125439"/>
                <a:gd name="connsiteX3" fmla="*/ 0 w 539147"/>
                <a:gd name="connsiteY3" fmla="*/ 562719 h 1125439"/>
                <a:gd name="connsiteX4" fmla="*/ 451423 w 539147"/>
                <a:gd name="connsiteY4" fmla="*/ 8843 h 11254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9147" h="1125439">
                  <a:moveTo>
                    <a:pt x="539147" y="0"/>
                  </a:moveTo>
                  <a:lnTo>
                    <a:pt x="539147" y="1125439"/>
                  </a:lnTo>
                  <a:lnTo>
                    <a:pt x="451423" y="1116595"/>
                  </a:lnTo>
                  <a:cubicBezTo>
                    <a:pt x="193797" y="1063877"/>
                    <a:pt x="0" y="835930"/>
                    <a:pt x="0" y="562719"/>
                  </a:cubicBezTo>
                  <a:cubicBezTo>
                    <a:pt x="0" y="289508"/>
                    <a:pt x="193797" y="61561"/>
                    <a:pt x="451423" y="884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3" name="Freeform 62">
              <a:extLst>
                <a:ext uri="{FF2B5EF4-FFF2-40B4-BE49-F238E27FC236}">
                  <a16:creationId xmlns:a16="http://schemas.microsoft.com/office/drawing/2014/main" id="{1E29AD13-94FE-1349-A28E-10F6E780F510}"/>
                </a:ext>
              </a:extLst>
            </p:cNvPr>
            <p:cNvSpPr/>
            <p:nvPr/>
          </p:nvSpPr>
          <p:spPr>
            <a:xfrm>
              <a:off x="11652853" y="1"/>
              <a:ext cx="539147" cy="562933"/>
            </a:xfrm>
            <a:custGeom>
              <a:avLst/>
              <a:gdLst>
                <a:gd name="connsiteX0" fmla="*/ 22 w 539147"/>
                <a:gd name="connsiteY0" fmla="*/ 0 h 562933"/>
                <a:gd name="connsiteX1" fmla="*/ 539147 w 539147"/>
                <a:gd name="connsiteY1" fmla="*/ 0 h 562933"/>
                <a:gd name="connsiteX2" fmla="*/ 539147 w 539147"/>
                <a:gd name="connsiteY2" fmla="*/ 562933 h 562933"/>
                <a:gd name="connsiteX3" fmla="*/ 451423 w 539147"/>
                <a:gd name="connsiteY3" fmla="*/ 554090 h 562933"/>
                <a:gd name="connsiteX4" fmla="*/ 0 w 539147"/>
                <a:gd name="connsiteY4" fmla="*/ 214 h 5629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9147" h="562933">
                  <a:moveTo>
                    <a:pt x="22" y="0"/>
                  </a:moveTo>
                  <a:lnTo>
                    <a:pt x="539147" y="0"/>
                  </a:lnTo>
                  <a:lnTo>
                    <a:pt x="539147" y="562933"/>
                  </a:lnTo>
                  <a:lnTo>
                    <a:pt x="451423" y="554090"/>
                  </a:lnTo>
                  <a:cubicBezTo>
                    <a:pt x="193797" y="501372"/>
                    <a:pt x="0" y="273425"/>
                    <a:pt x="0" y="214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B650648E-B4D5-4145-84E7-46B5793EA6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5150" y="768351"/>
            <a:ext cx="5066001" cy="2334768"/>
          </a:xfrm>
        </p:spPr>
        <p:txBody>
          <a:bodyPr anchor="t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3B92A6-7558-3148-B855-5BC58B4159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65150" y="4255453"/>
            <a:ext cx="5066001" cy="1500187"/>
          </a:xfrm>
        </p:spPr>
        <p:txBody>
          <a:bodyPr anchor="b"/>
          <a:lstStyle>
            <a:lvl1pPr marL="0" indent="0">
              <a:buNone/>
              <a:defRPr sz="2400">
                <a:solidFill>
                  <a:schemeClr val="bg1">
                    <a:lumMod val="6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A0B541-D211-974B-97FE-C1F9473ABE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0A250-5CC0-1746-B209-08E8B0DAE6AF}" type="datetimeFigureOut">
              <a:rPr lang="en-US" smtClean="0"/>
              <a:t>5/16/2023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727FB0-D95A-D543-8E29-6E5F22B491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9C4404-F49D-9F48-A10B-1F60870B44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817335" y="6141085"/>
            <a:ext cx="813816" cy="365125"/>
          </a:xfrm>
        </p:spPr>
        <p:txBody>
          <a:bodyPr/>
          <a:lstStyle/>
          <a:p>
            <a:fld id="{49ABCAEC-7D34-E549-A96E-FCEDAADBE4B0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D6A1FD1-D82F-3141-8687-8D7C0631C215}"/>
              </a:ext>
            </a:extLst>
          </p:cNvPr>
          <p:cNvCxnSpPr>
            <a:cxnSpLocks/>
          </p:cNvCxnSpPr>
          <p:nvPr/>
        </p:nvCxnSpPr>
        <p:spPr>
          <a:xfrm>
            <a:off x="565150" y="6087110"/>
            <a:ext cx="5066001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012363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442ECFEB-12CF-4C4F-BC8A-5816C27CA565}"/>
              </a:ext>
            </a:extLst>
          </p:cNvPr>
          <p:cNvGrpSpPr/>
          <p:nvPr/>
        </p:nvGrpSpPr>
        <p:grpSpPr>
          <a:xfrm>
            <a:off x="10290315" y="0"/>
            <a:ext cx="1901686" cy="6858000"/>
            <a:chOff x="10290315" y="0"/>
            <a:chExt cx="1901686" cy="6858000"/>
          </a:xfrm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626C9482-2804-144B-88B2-0AF191BD757D}"/>
                </a:ext>
              </a:extLst>
            </p:cNvPr>
            <p:cNvSpPr/>
            <p:nvPr/>
          </p:nvSpPr>
          <p:spPr>
            <a:xfrm>
              <a:off x="10290315" y="806362"/>
              <a:ext cx="1130724" cy="1130723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71363F79-96BD-9240-86E2-DF26C9C2437D}"/>
                </a:ext>
              </a:extLst>
            </p:cNvPr>
            <p:cNvSpPr/>
            <p:nvPr/>
          </p:nvSpPr>
          <p:spPr>
            <a:xfrm>
              <a:off x="10290315" y="0"/>
              <a:ext cx="1130724" cy="565573"/>
            </a:xfrm>
            <a:custGeom>
              <a:avLst/>
              <a:gdLst>
                <a:gd name="connsiteX0" fmla="*/ 21 w 1130724"/>
                <a:gd name="connsiteY0" fmla="*/ 0 h 565573"/>
                <a:gd name="connsiteX1" fmla="*/ 1130703 w 1130724"/>
                <a:gd name="connsiteY1" fmla="*/ 0 h 565573"/>
                <a:gd name="connsiteX2" fmla="*/ 1130724 w 1130724"/>
                <a:gd name="connsiteY2" fmla="*/ 211 h 565573"/>
                <a:gd name="connsiteX3" fmla="*/ 565362 w 1130724"/>
                <a:gd name="connsiteY3" fmla="*/ 565573 h 565573"/>
                <a:gd name="connsiteX4" fmla="*/ 0 w 1130724"/>
                <a:gd name="connsiteY4" fmla="*/ 211 h 565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0724" h="565573">
                  <a:moveTo>
                    <a:pt x="21" y="0"/>
                  </a:moveTo>
                  <a:lnTo>
                    <a:pt x="1130703" y="0"/>
                  </a:lnTo>
                  <a:lnTo>
                    <a:pt x="1130724" y="211"/>
                  </a:lnTo>
                  <a:cubicBezTo>
                    <a:pt x="1130724" y="312452"/>
                    <a:pt x="877603" y="565573"/>
                    <a:pt x="565362" y="565573"/>
                  </a:cubicBezTo>
                  <a:cubicBezTo>
                    <a:pt x="253121" y="565573"/>
                    <a:pt x="0" y="312452"/>
                    <a:pt x="0" y="21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153F0BF1-DA57-1D49-82F0-802F4D385A85}"/>
                </a:ext>
              </a:extLst>
            </p:cNvPr>
            <p:cNvSpPr/>
            <p:nvPr/>
          </p:nvSpPr>
          <p:spPr>
            <a:xfrm>
              <a:off x="11653180" y="6295093"/>
              <a:ext cx="538821" cy="562907"/>
            </a:xfrm>
            <a:custGeom>
              <a:avLst/>
              <a:gdLst>
                <a:gd name="connsiteX0" fmla="*/ 538821 w 538821"/>
                <a:gd name="connsiteY0" fmla="*/ 0 h 562907"/>
                <a:gd name="connsiteX1" fmla="*/ 538821 w 538821"/>
                <a:gd name="connsiteY1" fmla="*/ 562907 h 562907"/>
                <a:gd name="connsiteX2" fmla="*/ 22 w 538821"/>
                <a:gd name="connsiteY2" fmla="*/ 562907 h 562907"/>
                <a:gd name="connsiteX3" fmla="*/ 0 w 538821"/>
                <a:gd name="connsiteY3" fmla="*/ 562686 h 562907"/>
                <a:gd name="connsiteX4" fmla="*/ 451422 w 538821"/>
                <a:gd name="connsiteY4" fmla="*/ 8810 h 5629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562907">
                  <a:moveTo>
                    <a:pt x="538821" y="0"/>
                  </a:moveTo>
                  <a:lnTo>
                    <a:pt x="538821" y="562907"/>
                  </a:lnTo>
                  <a:lnTo>
                    <a:pt x="22" y="562907"/>
                  </a:lnTo>
                  <a:lnTo>
                    <a:pt x="0" y="562686"/>
                  </a:ln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8CD42A1B-A03A-C946-8A2A-CE437EA433FD}"/>
                </a:ext>
              </a:extLst>
            </p:cNvPr>
            <p:cNvSpPr/>
            <p:nvPr/>
          </p:nvSpPr>
          <p:spPr>
            <a:xfrm>
              <a:off x="11653180" y="3552066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5591FE00-3AAF-9B4B-8107-E94D50828227}"/>
                </a:ext>
              </a:extLst>
            </p:cNvPr>
            <p:cNvSpPr/>
            <p:nvPr/>
          </p:nvSpPr>
          <p:spPr>
            <a:xfrm>
              <a:off x="11653180" y="2180552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149E92E9-89A7-4842-B271-411C7DF75D2D}"/>
                </a:ext>
              </a:extLst>
            </p:cNvPr>
            <p:cNvSpPr/>
            <p:nvPr/>
          </p:nvSpPr>
          <p:spPr>
            <a:xfrm>
              <a:off x="11653180" y="809039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4DC29C99-0841-9F46-AB1A-E9751DFE4487}"/>
                </a:ext>
              </a:extLst>
            </p:cNvPr>
            <p:cNvSpPr/>
            <p:nvPr/>
          </p:nvSpPr>
          <p:spPr>
            <a:xfrm>
              <a:off x="11653180" y="0"/>
              <a:ext cx="538821" cy="562898"/>
            </a:xfrm>
            <a:custGeom>
              <a:avLst/>
              <a:gdLst>
                <a:gd name="connsiteX0" fmla="*/ 21 w 538821"/>
                <a:gd name="connsiteY0" fmla="*/ 0 h 562898"/>
                <a:gd name="connsiteX1" fmla="*/ 538821 w 538821"/>
                <a:gd name="connsiteY1" fmla="*/ 0 h 562898"/>
                <a:gd name="connsiteX2" fmla="*/ 538821 w 538821"/>
                <a:gd name="connsiteY2" fmla="*/ 562898 h 562898"/>
                <a:gd name="connsiteX3" fmla="*/ 451422 w 538821"/>
                <a:gd name="connsiteY3" fmla="*/ 554087 h 562898"/>
                <a:gd name="connsiteX4" fmla="*/ 0 w 538821"/>
                <a:gd name="connsiteY4" fmla="*/ 211 h 5628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562898">
                  <a:moveTo>
                    <a:pt x="21" y="0"/>
                  </a:moveTo>
                  <a:lnTo>
                    <a:pt x="538821" y="0"/>
                  </a:lnTo>
                  <a:lnTo>
                    <a:pt x="538821" y="562898"/>
                  </a:lnTo>
                  <a:lnTo>
                    <a:pt x="451422" y="554087"/>
                  </a:lnTo>
                  <a:cubicBezTo>
                    <a:pt x="193796" y="501369"/>
                    <a:pt x="0" y="273422"/>
                    <a:pt x="0" y="21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EE0AB684-BDA8-014B-8DCC-125F8B8DCE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540E05-0F5F-6243-AD57-66BFC33ADBA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62851" y="2365755"/>
            <a:ext cx="5239512" cy="33954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170B3A4-11FE-D94C-9B93-255E362310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89638" y="2365755"/>
            <a:ext cx="5239512" cy="33954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7BEEAF-F881-6E48-84AF-E5CEEF1C71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0A250-5CC0-1746-B209-08E8B0DAE6AF}" type="datetimeFigureOut">
              <a:rPr lang="en-US" smtClean="0"/>
              <a:t>5/16/2023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472753-1CC3-9244-9AF0-6927018A64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DD55D0-FCC7-AC42-9810-9B49E33489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BCAEC-7D34-E549-A96E-FCEDAADBE4B0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FC736C3-88FB-244C-83B8-B2856998D221}"/>
              </a:ext>
            </a:extLst>
          </p:cNvPr>
          <p:cNvCxnSpPr>
            <a:cxnSpLocks/>
          </p:cNvCxnSpPr>
          <p:nvPr/>
        </p:nvCxnSpPr>
        <p:spPr>
          <a:xfrm>
            <a:off x="565150" y="6087110"/>
            <a:ext cx="11058344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41841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B7D16A9C-7411-5242-A59C-816B8907E3BE}"/>
              </a:ext>
            </a:extLst>
          </p:cNvPr>
          <p:cNvGrpSpPr/>
          <p:nvPr/>
        </p:nvGrpSpPr>
        <p:grpSpPr>
          <a:xfrm>
            <a:off x="10290315" y="0"/>
            <a:ext cx="1901686" cy="6858000"/>
            <a:chOff x="10290315" y="0"/>
            <a:chExt cx="1901686" cy="6858000"/>
          </a:xfrm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A997260B-7D44-7049-B605-7FD6E6CE5612}"/>
                </a:ext>
              </a:extLst>
            </p:cNvPr>
            <p:cNvSpPr/>
            <p:nvPr/>
          </p:nvSpPr>
          <p:spPr>
            <a:xfrm>
              <a:off x="10290315" y="806362"/>
              <a:ext cx="1130724" cy="1130723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5D6AF601-77C3-D74A-B1E5-7F33703A6927}"/>
                </a:ext>
              </a:extLst>
            </p:cNvPr>
            <p:cNvSpPr/>
            <p:nvPr/>
          </p:nvSpPr>
          <p:spPr>
            <a:xfrm>
              <a:off x="10290315" y="0"/>
              <a:ext cx="1130724" cy="565573"/>
            </a:xfrm>
            <a:custGeom>
              <a:avLst/>
              <a:gdLst>
                <a:gd name="connsiteX0" fmla="*/ 21 w 1130724"/>
                <a:gd name="connsiteY0" fmla="*/ 0 h 565573"/>
                <a:gd name="connsiteX1" fmla="*/ 1130703 w 1130724"/>
                <a:gd name="connsiteY1" fmla="*/ 0 h 565573"/>
                <a:gd name="connsiteX2" fmla="*/ 1130724 w 1130724"/>
                <a:gd name="connsiteY2" fmla="*/ 211 h 565573"/>
                <a:gd name="connsiteX3" fmla="*/ 565362 w 1130724"/>
                <a:gd name="connsiteY3" fmla="*/ 565573 h 565573"/>
                <a:gd name="connsiteX4" fmla="*/ 0 w 1130724"/>
                <a:gd name="connsiteY4" fmla="*/ 211 h 565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0724" h="565573">
                  <a:moveTo>
                    <a:pt x="21" y="0"/>
                  </a:moveTo>
                  <a:lnTo>
                    <a:pt x="1130703" y="0"/>
                  </a:lnTo>
                  <a:lnTo>
                    <a:pt x="1130724" y="211"/>
                  </a:lnTo>
                  <a:cubicBezTo>
                    <a:pt x="1130724" y="312452"/>
                    <a:pt x="877603" y="565573"/>
                    <a:pt x="565362" y="565573"/>
                  </a:cubicBezTo>
                  <a:cubicBezTo>
                    <a:pt x="253121" y="565573"/>
                    <a:pt x="0" y="312452"/>
                    <a:pt x="0" y="21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4DFCA921-0F9E-2E41-A285-75409E25501A}"/>
                </a:ext>
              </a:extLst>
            </p:cNvPr>
            <p:cNvSpPr/>
            <p:nvPr/>
          </p:nvSpPr>
          <p:spPr>
            <a:xfrm>
              <a:off x="11653180" y="6295093"/>
              <a:ext cx="538821" cy="562907"/>
            </a:xfrm>
            <a:custGeom>
              <a:avLst/>
              <a:gdLst>
                <a:gd name="connsiteX0" fmla="*/ 538821 w 538821"/>
                <a:gd name="connsiteY0" fmla="*/ 0 h 562907"/>
                <a:gd name="connsiteX1" fmla="*/ 538821 w 538821"/>
                <a:gd name="connsiteY1" fmla="*/ 562907 h 562907"/>
                <a:gd name="connsiteX2" fmla="*/ 22 w 538821"/>
                <a:gd name="connsiteY2" fmla="*/ 562907 h 562907"/>
                <a:gd name="connsiteX3" fmla="*/ 0 w 538821"/>
                <a:gd name="connsiteY3" fmla="*/ 562686 h 562907"/>
                <a:gd name="connsiteX4" fmla="*/ 451422 w 538821"/>
                <a:gd name="connsiteY4" fmla="*/ 8810 h 5629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562907">
                  <a:moveTo>
                    <a:pt x="538821" y="0"/>
                  </a:moveTo>
                  <a:lnTo>
                    <a:pt x="538821" y="562907"/>
                  </a:lnTo>
                  <a:lnTo>
                    <a:pt x="22" y="562907"/>
                  </a:lnTo>
                  <a:lnTo>
                    <a:pt x="0" y="562686"/>
                  </a:ln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120B9E03-438B-FC42-9DA1-835D5BC3FE88}"/>
                </a:ext>
              </a:extLst>
            </p:cNvPr>
            <p:cNvSpPr/>
            <p:nvPr/>
          </p:nvSpPr>
          <p:spPr>
            <a:xfrm>
              <a:off x="11653180" y="3552066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4D670E1F-61CD-8940-A898-6D5092A78BB9}"/>
                </a:ext>
              </a:extLst>
            </p:cNvPr>
            <p:cNvSpPr/>
            <p:nvPr/>
          </p:nvSpPr>
          <p:spPr>
            <a:xfrm>
              <a:off x="11653180" y="2180552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080C64CF-0C6A-3449-9709-AE038C4A7995}"/>
                </a:ext>
              </a:extLst>
            </p:cNvPr>
            <p:cNvSpPr/>
            <p:nvPr/>
          </p:nvSpPr>
          <p:spPr>
            <a:xfrm>
              <a:off x="11653180" y="809039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FEC46D5B-957F-A24C-8E36-CC71F660EC8B}"/>
                </a:ext>
              </a:extLst>
            </p:cNvPr>
            <p:cNvSpPr/>
            <p:nvPr/>
          </p:nvSpPr>
          <p:spPr>
            <a:xfrm>
              <a:off x="11653180" y="0"/>
              <a:ext cx="538821" cy="562898"/>
            </a:xfrm>
            <a:custGeom>
              <a:avLst/>
              <a:gdLst>
                <a:gd name="connsiteX0" fmla="*/ 21 w 538821"/>
                <a:gd name="connsiteY0" fmla="*/ 0 h 562898"/>
                <a:gd name="connsiteX1" fmla="*/ 538821 w 538821"/>
                <a:gd name="connsiteY1" fmla="*/ 0 h 562898"/>
                <a:gd name="connsiteX2" fmla="*/ 538821 w 538821"/>
                <a:gd name="connsiteY2" fmla="*/ 562898 h 562898"/>
                <a:gd name="connsiteX3" fmla="*/ 451422 w 538821"/>
                <a:gd name="connsiteY3" fmla="*/ 554087 h 562898"/>
                <a:gd name="connsiteX4" fmla="*/ 0 w 538821"/>
                <a:gd name="connsiteY4" fmla="*/ 211 h 5628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562898">
                  <a:moveTo>
                    <a:pt x="21" y="0"/>
                  </a:moveTo>
                  <a:lnTo>
                    <a:pt x="538821" y="0"/>
                  </a:lnTo>
                  <a:lnTo>
                    <a:pt x="538821" y="562898"/>
                  </a:lnTo>
                  <a:lnTo>
                    <a:pt x="451422" y="554087"/>
                  </a:lnTo>
                  <a:cubicBezTo>
                    <a:pt x="193796" y="501369"/>
                    <a:pt x="0" y="273422"/>
                    <a:pt x="0" y="21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9058182F-7B5E-FD42-AFC6-A3848D8332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6928" y="768096"/>
            <a:ext cx="7333488" cy="127101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D9E4DE-75C0-C841-A68D-9D7BBAD76C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62149" y="2365756"/>
            <a:ext cx="523951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5C87F7-356E-9E43-97A0-D972B22853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62149" y="3189668"/>
            <a:ext cx="5239512" cy="2571557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DAB4C28-30CB-CC4E-A25E-F4FEFA49BCA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83066" y="2365756"/>
            <a:ext cx="523951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9ED0191-963B-1E4C-BEC5-9B42E39514A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83066" y="3189668"/>
            <a:ext cx="5239512" cy="2571557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F0E0BED-3EB7-BB4A-A556-FA967FB011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0A250-5CC0-1746-B209-08E8B0DAE6AF}" type="datetimeFigureOut">
              <a:rPr lang="en-US" smtClean="0"/>
              <a:t>5/16/2023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6A2466A-4D90-174C-B382-AC4674D721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6EADE49-8082-214B-9742-5EE8DA2E9F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BCAEC-7D34-E549-A96E-FCEDAADBE4B0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5E39200-18D5-014B-BAB8-FF5D0BA15E0C}"/>
              </a:ext>
            </a:extLst>
          </p:cNvPr>
          <p:cNvCxnSpPr>
            <a:cxnSpLocks/>
          </p:cNvCxnSpPr>
          <p:nvPr/>
        </p:nvCxnSpPr>
        <p:spPr>
          <a:xfrm>
            <a:off x="565150" y="6087110"/>
            <a:ext cx="11058344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860297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D7DF52F6-A06E-0343-95B8-DAAC38DB4B8C}"/>
              </a:ext>
            </a:extLst>
          </p:cNvPr>
          <p:cNvGrpSpPr/>
          <p:nvPr/>
        </p:nvGrpSpPr>
        <p:grpSpPr>
          <a:xfrm>
            <a:off x="10290315" y="0"/>
            <a:ext cx="1901686" cy="6858000"/>
            <a:chOff x="10290315" y="0"/>
            <a:chExt cx="1901686" cy="6858000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67092C52-7052-0749-9DA0-9374DBF495AE}"/>
                </a:ext>
              </a:extLst>
            </p:cNvPr>
            <p:cNvSpPr/>
            <p:nvPr/>
          </p:nvSpPr>
          <p:spPr>
            <a:xfrm>
              <a:off x="10290315" y="806362"/>
              <a:ext cx="1130724" cy="1130723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C64E1C2F-81E1-C44D-859C-946596C950F2}"/>
                </a:ext>
              </a:extLst>
            </p:cNvPr>
            <p:cNvSpPr/>
            <p:nvPr/>
          </p:nvSpPr>
          <p:spPr>
            <a:xfrm>
              <a:off x="10290315" y="0"/>
              <a:ext cx="1130724" cy="565573"/>
            </a:xfrm>
            <a:custGeom>
              <a:avLst/>
              <a:gdLst>
                <a:gd name="connsiteX0" fmla="*/ 21 w 1130724"/>
                <a:gd name="connsiteY0" fmla="*/ 0 h 565573"/>
                <a:gd name="connsiteX1" fmla="*/ 1130703 w 1130724"/>
                <a:gd name="connsiteY1" fmla="*/ 0 h 565573"/>
                <a:gd name="connsiteX2" fmla="*/ 1130724 w 1130724"/>
                <a:gd name="connsiteY2" fmla="*/ 211 h 565573"/>
                <a:gd name="connsiteX3" fmla="*/ 565362 w 1130724"/>
                <a:gd name="connsiteY3" fmla="*/ 565573 h 565573"/>
                <a:gd name="connsiteX4" fmla="*/ 0 w 1130724"/>
                <a:gd name="connsiteY4" fmla="*/ 211 h 565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0724" h="565573">
                  <a:moveTo>
                    <a:pt x="21" y="0"/>
                  </a:moveTo>
                  <a:lnTo>
                    <a:pt x="1130703" y="0"/>
                  </a:lnTo>
                  <a:lnTo>
                    <a:pt x="1130724" y="211"/>
                  </a:lnTo>
                  <a:cubicBezTo>
                    <a:pt x="1130724" y="312452"/>
                    <a:pt x="877603" y="565573"/>
                    <a:pt x="565362" y="565573"/>
                  </a:cubicBezTo>
                  <a:cubicBezTo>
                    <a:pt x="253121" y="565573"/>
                    <a:pt x="0" y="312452"/>
                    <a:pt x="0" y="21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53626485-4263-0A44-9561-E278A7056C33}"/>
                </a:ext>
              </a:extLst>
            </p:cNvPr>
            <p:cNvSpPr/>
            <p:nvPr/>
          </p:nvSpPr>
          <p:spPr>
            <a:xfrm>
              <a:off x="11653180" y="6295093"/>
              <a:ext cx="538821" cy="562907"/>
            </a:xfrm>
            <a:custGeom>
              <a:avLst/>
              <a:gdLst>
                <a:gd name="connsiteX0" fmla="*/ 538821 w 538821"/>
                <a:gd name="connsiteY0" fmla="*/ 0 h 562907"/>
                <a:gd name="connsiteX1" fmla="*/ 538821 w 538821"/>
                <a:gd name="connsiteY1" fmla="*/ 562907 h 562907"/>
                <a:gd name="connsiteX2" fmla="*/ 22 w 538821"/>
                <a:gd name="connsiteY2" fmla="*/ 562907 h 562907"/>
                <a:gd name="connsiteX3" fmla="*/ 0 w 538821"/>
                <a:gd name="connsiteY3" fmla="*/ 562686 h 562907"/>
                <a:gd name="connsiteX4" fmla="*/ 451422 w 538821"/>
                <a:gd name="connsiteY4" fmla="*/ 8810 h 5629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562907">
                  <a:moveTo>
                    <a:pt x="538821" y="0"/>
                  </a:moveTo>
                  <a:lnTo>
                    <a:pt x="538821" y="562907"/>
                  </a:lnTo>
                  <a:lnTo>
                    <a:pt x="22" y="562907"/>
                  </a:lnTo>
                  <a:lnTo>
                    <a:pt x="0" y="562686"/>
                  </a:ln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7D45AAB5-3CCC-DE4A-A962-3702911B55CC}"/>
                </a:ext>
              </a:extLst>
            </p:cNvPr>
            <p:cNvSpPr/>
            <p:nvPr/>
          </p:nvSpPr>
          <p:spPr>
            <a:xfrm>
              <a:off x="11653180" y="3552066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8CAFB16F-8EDE-D44F-A51E-34EDC41E7404}"/>
                </a:ext>
              </a:extLst>
            </p:cNvPr>
            <p:cNvSpPr/>
            <p:nvPr/>
          </p:nvSpPr>
          <p:spPr>
            <a:xfrm>
              <a:off x="11653180" y="2180552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DCD51329-732C-BB4C-98E5-715BAF9F8853}"/>
                </a:ext>
              </a:extLst>
            </p:cNvPr>
            <p:cNvSpPr/>
            <p:nvPr/>
          </p:nvSpPr>
          <p:spPr>
            <a:xfrm>
              <a:off x="11653180" y="809039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192B5D44-BC55-AF4C-984D-C8231B22F80B}"/>
                </a:ext>
              </a:extLst>
            </p:cNvPr>
            <p:cNvSpPr/>
            <p:nvPr/>
          </p:nvSpPr>
          <p:spPr>
            <a:xfrm>
              <a:off x="11653180" y="0"/>
              <a:ext cx="538821" cy="562898"/>
            </a:xfrm>
            <a:custGeom>
              <a:avLst/>
              <a:gdLst>
                <a:gd name="connsiteX0" fmla="*/ 21 w 538821"/>
                <a:gd name="connsiteY0" fmla="*/ 0 h 562898"/>
                <a:gd name="connsiteX1" fmla="*/ 538821 w 538821"/>
                <a:gd name="connsiteY1" fmla="*/ 0 h 562898"/>
                <a:gd name="connsiteX2" fmla="*/ 538821 w 538821"/>
                <a:gd name="connsiteY2" fmla="*/ 562898 h 562898"/>
                <a:gd name="connsiteX3" fmla="*/ 451422 w 538821"/>
                <a:gd name="connsiteY3" fmla="*/ 554087 h 562898"/>
                <a:gd name="connsiteX4" fmla="*/ 0 w 538821"/>
                <a:gd name="connsiteY4" fmla="*/ 211 h 5628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562898">
                  <a:moveTo>
                    <a:pt x="21" y="0"/>
                  </a:moveTo>
                  <a:lnTo>
                    <a:pt x="538821" y="0"/>
                  </a:lnTo>
                  <a:lnTo>
                    <a:pt x="538821" y="562898"/>
                  </a:lnTo>
                  <a:lnTo>
                    <a:pt x="451422" y="554087"/>
                  </a:lnTo>
                  <a:cubicBezTo>
                    <a:pt x="193796" y="501369"/>
                    <a:pt x="0" y="273422"/>
                    <a:pt x="0" y="21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DFA1E9E2-564E-7049-A22F-BB5B876BAB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6359D05-C08D-7747-B2FC-3F62B33573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0A250-5CC0-1746-B209-08E8B0DAE6AF}" type="datetimeFigureOut">
              <a:rPr lang="en-US" smtClean="0"/>
              <a:t>5/16/2023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2FF615-BB08-A844-B689-BAA7C50407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63A67D-F96F-4849-8C83-49CC3A6539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BCAEC-7D34-E549-A96E-FCEDAADBE4B0}" type="slidenum">
              <a:rPr lang="en-US" smtClean="0"/>
              <a:t>‹#›</a:t>
            </a:fld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DCFAAB9-2B6B-8D4C-A748-433E2C393EA6}"/>
              </a:ext>
            </a:extLst>
          </p:cNvPr>
          <p:cNvCxnSpPr>
            <a:cxnSpLocks/>
          </p:cNvCxnSpPr>
          <p:nvPr/>
        </p:nvCxnSpPr>
        <p:spPr>
          <a:xfrm>
            <a:off x="565150" y="6087110"/>
            <a:ext cx="11058344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995136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98BCA70-D63D-40F6-B9B3-4E49B96E27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0A250-5CC0-1746-B209-08E8B0DAE6AF}" type="datetimeFigureOut">
              <a:rPr lang="en-US" smtClean="0"/>
              <a:pPr/>
              <a:t>5/16/2023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F12559-BD91-4904-A24A-0CF0A2324A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658BB7-74A5-4A6F-A0FF-021E68F02B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BCAEC-7D34-E549-A96E-FCEDAADBE4B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61837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D0914A35-7AAF-4B42-9C68-47A633EFD9D0}"/>
              </a:ext>
            </a:extLst>
          </p:cNvPr>
          <p:cNvGrpSpPr/>
          <p:nvPr/>
        </p:nvGrpSpPr>
        <p:grpSpPr>
          <a:xfrm>
            <a:off x="10290315" y="0"/>
            <a:ext cx="1901686" cy="6858000"/>
            <a:chOff x="10290315" y="0"/>
            <a:chExt cx="1901686" cy="6858000"/>
          </a:xfrm>
        </p:grpSpPr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DABCED79-0E70-FB4D-ABF2-D859BF5556E4}"/>
                </a:ext>
              </a:extLst>
            </p:cNvPr>
            <p:cNvSpPr/>
            <p:nvPr/>
          </p:nvSpPr>
          <p:spPr>
            <a:xfrm>
              <a:off x="10290315" y="0"/>
              <a:ext cx="1130724" cy="565573"/>
            </a:xfrm>
            <a:custGeom>
              <a:avLst/>
              <a:gdLst>
                <a:gd name="connsiteX0" fmla="*/ 21 w 1130724"/>
                <a:gd name="connsiteY0" fmla="*/ 0 h 565573"/>
                <a:gd name="connsiteX1" fmla="*/ 1130703 w 1130724"/>
                <a:gd name="connsiteY1" fmla="*/ 0 h 565573"/>
                <a:gd name="connsiteX2" fmla="*/ 1130724 w 1130724"/>
                <a:gd name="connsiteY2" fmla="*/ 211 h 565573"/>
                <a:gd name="connsiteX3" fmla="*/ 565362 w 1130724"/>
                <a:gd name="connsiteY3" fmla="*/ 565573 h 565573"/>
                <a:gd name="connsiteX4" fmla="*/ 0 w 1130724"/>
                <a:gd name="connsiteY4" fmla="*/ 211 h 565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0724" h="565573">
                  <a:moveTo>
                    <a:pt x="21" y="0"/>
                  </a:moveTo>
                  <a:lnTo>
                    <a:pt x="1130703" y="0"/>
                  </a:lnTo>
                  <a:lnTo>
                    <a:pt x="1130724" y="211"/>
                  </a:lnTo>
                  <a:cubicBezTo>
                    <a:pt x="1130724" y="312452"/>
                    <a:pt x="877603" y="565573"/>
                    <a:pt x="565362" y="565573"/>
                  </a:cubicBezTo>
                  <a:cubicBezTo>
                    <a:pt x="253121" y="565573"/>
                    <a:pt x="0" y="312452"/>
                    <a:pt x="0" y="21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8364885D-A3A4-5144-AB4E-7624F27287E6}"/>
                </a:ext>
              </a:extLst>
            </p:cNvPr>
            <p:cNvSpPr/>
            <p:nvPr/>
          </p:nvSpPr>
          <p:spPr>
            <a:xfrm>
              <a:off x="11653180" y="6295093"/>
              <a:ext cx="538821" cy="562907"/>
            </a:xfrm>
            <a:custGeom>
              <a:avLst/>
              <a:gdLst>
                <a:gd name="connsiteX0" fmla="*/ 538821 w 538821"/>
                <a:gd name="connsiteY0" fmla="*/ 0 h 562907"/>
                <a:gd name="connsiteX1" fmla="*/ 538821 w 538821"/>
                <a:gd name="connsiteY1" fmla="*/ 562907 h 562907"/>
                <a:gd name="connsiteX2" fmla="*/ 22 w 538821"/>
                <a:gd name="connsiteY2" fmla="*/ 562907 h 562907"/>
                <a:gd name="connsiteX3" fmla="*/ 0 w 538821"/>
                <a:gd name="connsiteY3" fmla="*/ 562686 h 562907"/>
                <a:gd name="connsiteX4" fmla="*/ 451422 w 538821"/>
                <a:gd name="connsiteY4" fmla="*/ 8810 h 5629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562907">
                  <a:moveTo>
                    <a:pt x="538821" y="0"/>
                  </a:moveTo>
                  <a:lnTo>
                    <a:pt x="538821" y="562907"/>
                  </a:lnTo>
                  <a:lnTo>
                    <a:pt x="22" y="562907"/>
                  </a:lnTo>
                  <a:lnTo>
                    <a:pt x="0" y="562686"/>
                  </a:ln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D22073D5-CC72-0549-BD26-F7AF9851BE45}"/>
                </a:ext>
              </a:extLst>
            </p:cNvPr>
            <p:cNvSpPr/>
            <p:nvPr/>
          </p:nvSpPr>
          <p:spPr>
            <a:xfrm>
              <a:off x="11653180" y="3552066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1827A049-C9FD-554E-9B01-F151B0D9E86B}"/>
                </a:ext>
              </a:extLst>
            </p:cNvPr>
            <p:cNvSpPr/>
            <p:nvPr/>
          </p:nvSpPr>
          <p:spPr>
            <a:xfrm>
              <a:off x="11653180" y="2180552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76832559-4D18-8744-AB91-9FCFAB732477}"/>
                </a:ext>
              </a:extLst>
            </p:cNvPr>
            <p:cNvSpPr/>
            <p:nvPr/>
          </p:nvSpPr>
          <p:spPr>
            <a:xfrm>
              <a:off x="11653180" y="809039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BF97A623-E5DC-1B44-B687-8643B9F0D741}"/>
                </a:ext>
              </a:extLst>
            </p:cNvPr>
            <p:cNvSpPr/>
            <p:nvPr/>
          </p:nvSpPr>
          <p:spPr>
            <a:xfrm>
              <a:off x="11653180" y="0"/>
              <a:ext cx="538821" cy="562898"/>
            </a:xfrm>
            <a:custGeom>
              <a:avLst/>
              <a:gdLst>
                <a:gd name="connsiteX0" fmla="*/ 21 w 538821"/>
                <a:gd name="connsiteY0" fmla="*/ 0 h 562898"/>
                <a:gd name="connsiteX1" fmla="*/ 538821 w 538821"/>
                <a:gd name="connsiteY1" fmla="*/ 0 h 562898"/>
                <a:gd name="connsiteX2" fmla="*/ 538821 w 538821"/>
                <a:gd name="connsiteY2" fmla="*/ 562898 h 562898"/>
                <a:gd name="connsiteX3" fmla="*/ 451422 w 538821"/>
                <a:gd name="connsiteY3" fmla="*/ 554087 h 562898"/>
                <a:gd name="connsiteX4" fmla="*/ 0 w 538821"/>
                <a:gd name="connsiteY4" fmla="*/ 211 h 5628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562898">
                  <a:moveTo>
                    <a:pt x="21" y="0"/>
                  </a:moveTo>
                  <a:lnTo>
                    <a:pt x="538821" y="0"/>
                  </a:lnTo>
                  <a:lnTo>
                    <a:pt x="538821" y="562898"/>
                  </a:lnTo>
                  <a:lnTo>
                    <a:pt x="451422" y="554087"/>
                  </a:lnTo>
                  <a:cubicBezTo>
                    <a:pt x="193796" y="501369"/>
                    <a:pt x="0" y="273422"/>
                    <a:pt x="0" y="21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637BBE1-2C82-4E45-B5C5-35E07B05EA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5151" y="764973"/>
            <a:ext cx="3609982" cy="1395043"/>
          </a:xfrm>
        </p:spPr>
        <p:txBody>
          <a:bodyPr anchor="t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201F2E-A734-364B-8A7D-990D6B8893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04832" y="770890"/>
            <a:ext cx="6112517" cy="480057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57CBAD9-5515-1748-8E77-F48160F4ED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65150" y="2160016"/>
            <a:ext cx="3609983" cy="370897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2A6C22B-80D4-AA42-9999-401E37B469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0A250-5CC0-1746-B209-08E8B0DAE6AF}" type="datetimeFigureOut">
              <a:rPr lang="en-US" smtClean="0"/>
              <a:t>5/16/2023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3055DE4-33E8-7F4B-9334-95EA60845C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470FA5-21EE-D742-8F01-C1BAE0FDB0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BCAEC-7D34-E549-A96E-FCEDAADBE4B0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EF966AA-D7DF-F84D-80D4-E216A641B005}"/>
              </a:ext>
            </a:extLst>
          </p:cNvPr>
          <p:cNvCxnSpPr>
            <a:cxnSpLocks/>
          </p:cNvCxnSpPr>
          <p:nvPr/>
        </p:nvCxnSpPr>
        <p:spPr>
          <a:xfrm>
            <a:off x="565150" y="6087110"/>
            <a:ext cx="11058344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437662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210D391A-F01E-4947-8A01-95438AA0B323}"/>
              </a:ext>
            </a:extLst>
          </p:cNvPr>
          <p:cNvGrpSpPr/>
          <p:nvPr/>
        </p:nvGrpSpPr>
        <p:grpSpPr>
          <a:xfrm>
            <a:off x="10290315" y="0"/>
            <a:ext cx="1901686" cy="6858000"/>
            <a:chOff x="10290315" y="0"/>
            <a:chExt cx="1901686" cy="6858000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D499306-B4E0-064D-8F6C-96E9C4BD04DA}"/>
                </a:ext>
              </a:extLst>
            </p:cNvPr>
            <p:cNvSpPr/>
            <p:nvPr/>
          </p:nvSpPr>
          <p:spPr>
            <a:xfrm>
              <a:off x="10290315" y="806362"/>
              <a:ext cx="1130724" cy="1130723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AF3D0241-0A21-8047-8CE3-B3FDD5FDF719}"/>
                </a:ext>
              </a:extLst>
            </p:cNvPr>
            <p:cNvSpPr/>
            <p:nvPr/>
          </p:nvSpPr>
          <p:spPr>
            <a:xfrm>
              <a:off x="10290315" y="0"/>
              <a:ext cx="1130724" cy="565573"/>
            </a:xfrm>
            <a:custGeom>
              <a:avLst/>
              <a:gdLst>
                <a:gd name="connsiteX0" fmla="*/ 21 w 1130724"/>
                <a:gd name="connsiteY0" fmla="*/ 0 h 565573"/>
                <a:gd name="connsiteX1" fmla="*/ 1130703 w 1130724"/>
                <a:gd name="connsiteY1" fmla="*/ 0 h 565573"/>
                <a:gd name="connsiteX2" fmla="*/ 1130724 w 1130724"/>
                <a:gd name="connsiteY2" fmla="*/ 211 h 565573"/>
                <a:gd name="connsiteX3" fmla="*/ 565362 w 1130724"/>
                <a:gd name="connsiteY3" fmla="*/ 565573 h 565573"/>
                <a:gd name="connsiteX4" fmla="*/ 0 w 1130724"/>
                <a:gd name="connsiteY4" fmla="*/ 211 h 565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0724" h="565573">
                  <a:moveTo>
                    <a:pt x="21" y="0"/>
                  </a:moveTo>
                  <a:lnTo>
                    <a:pt x="1130703" y="0"/>
                  </a:lnTo>
                  <a:lnTo>
                    <a:pt x="1130724" y="211"/>
                  </a:lnTo>
                  <a:cubicBezTo>
                    <a:pt x="1130724" y="312452"/>
                    <a:pt x="877603" y="565573"/>
                    <a:pt x="565362" y="565573"/>
                  </a:cubicBezTo>
                  <a:cubicBezTo>
                    <a:pt x="253121" y="565573"/>
                    <a:pt x="0" y="312452"/>
                    <a:pt x="0" y="21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13083F97-6891-0447-957C-AB0834B826D2}"/>
                </a:ext>
              </a:extLst>
            </p:cNvPr>
            <p:cNvSpPr/>
            <p:nvPr/>
          </p:nvSpPr>
          <p:spPr>
            <a:xfrm>
              <a:off x="11653180" y="6295093"/>
              <a:ext cx="538821" cy="562907"/>
            </a:xfrm>
            <a:custGeom>
              <a:avLst/>
              <a:gdLst>
                <a:gd name="connsiteX0" fmla="*/ 538821 w 538821"/>
                <a:gd name="connsiteY0" fmla="*/ 0 h 562907"/>
                <a:gd name="connsiteX1" fmla="*/ 538821 w 538821"/>
                <a:gd name="connsiteY1" fmla="*/ 562907 h 562907"/>
                <a:gd name="connsiteX2" fmla="*/ 22 w 538821"/>
                <a:gd name="connsiteY2" fmla="*/ 562907 h 562907"/>
                <a:gd name="connsiteX3" fmla="*/ 0 w 538821"/>
                <a:gd name="connsiteY3" fmla="*/ 562686 h 562907"/>
                <a:gd name="connsiteX4" fmla="*/ 451422 w 538821"/>
                <a:gd name="connsiteY4" fmla="*/ 8810 h 5629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562907">
                  <a:moveTo>
                    <a:pt x="538821" y="0"/>
                  </a:moveTo>
                  <a:lnTo>
                    <a:pt x="538821" y="562907"/>
                  </a:lnTo>
                  <a:lnTo>
                    <a:pt x="22" y="562907"/>
                  </a:lnTo>
                  <a:lnTo>
                    <a:pt x="0" y="562686"/>
                  </a:ln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B2EF7D75-E7C1-5147-A03B-3EC641CF3B08}"/>
                </a:ext>
              </a:extLst>
            </p:cNvPr>
            <p:cNvSpPr/>
            <p:nvPr/>
          </p:nvSpPr>
          <p:spPr>
            <a:xfrm>
              <a:off x="11653180" y="3552066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A6D7CA94-94B4-C140-8C68-01C0ADFA1C71}"/>
                </a:ext>
              </a:extLst>
            </p:cNvPr>
            <p:cNvSpPr/>
            <p:nvPr/>
          </p:nvSpPr>
          <p:spPr>
            <a:xfrm>
              <a:off x="11653180" y="2180552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211CD629-C318-A848-BDDE-BBA9465EBF9D}"/>
                </a:ext>
              </a:extLst>
            </p:cNvPr>
            <p:cNvSpPr/>
            <p:nvPr/>
          </p:nvSpPr>
          <p:spPr>
            <a:xfrm>
              <a:off x="11653180" y="809039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2A5AC1F8-1370-E946-977E-E4CFC6947BAB}"/>
                </a:ext>
              </a:extLst>
            </p:cNvPr>
            <p:cNvSpPr/>
            <p:nvPr/>
          </p:nvSpPr>
          <p:spPr>
            <a:xfrm>
              <a:off x="11653180" y="0"/>
              <a:ext cx="538821" cy="562898"/>
            </a:xfrm>
            <a:custGeom>
              <a:avLst/>
              <a:gdLst>
                <a:gd name="connsiteX0" fmla="*/ 21 w 538821"/>
                <a:gd name="connsiteY0" fmla="*/ 0 h 562898"/>
                <a:gd name="connsiteX1" fmla="*/ 538821 w 538821"/>
                <a:gd name="connsiteY1" fmla="*/ 0 h 562898"/>
                <a:gd name="connsiteX2" fmla="*/ 538821 w 538821"/>
                <a:gd name="connsiteY2" fmla="*/ 562898 h 562898"/>
                <a:gd name="connsiteX3" fmla="*/ 451422 w 538821"/>
                <a:gd name="connsiteY3" fmla="*/ 554087 h 562898"/>
                <a:gd name="connsiteX4" fmla="*/ 0 w 538821"/>
                <a:gd name="connsiteY4" fmla="*/ 211 h 5628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562898">
                  <a:moveTo>
                    <a:pt x="21" y="0"/>
                  </a:moveTo>
                  <a:lnTo>
                    <a:pt x="538821" y="0"/>
                  </a:lnTo>
                  <a:lnTo>
                    <a:pt x="538821" y="562898"/>
                  </a:lnTo>
                  <a:lnTo>
                    <a:pt x="451422" y="554087"/>
                  </a:lnTo>
                  <a:cubicBezTo>
                    <a:pt x="193796" y="501369"/>
                    <a:pt x="0" y="273422"/>
                    <a:pt x="0" y="21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64CEE63B-B967-0A48-9623-2203767609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5150" y="770889"/>
            <a:ext cx="3609983" cy="1389127"/>
          </a:xfrm>
        </p:spPr>
        <p:txBody>
          <a:bodyPr anchor="t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211F680-28C8-FA44-9CD5-20709DA02EA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223838" y="890816"/>
            <a:ext cx="6060136" cy="4870411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BD507CD-197E-BB4C-83A6-DA3FC97A22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65150" y="2160016"/>
            <a:ext cx="3609983" cy="360121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9E00AC-DF6C-D548-8A06-D6269BDB0A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0A250-5CC0-1746-B209-08E8B0DAE6AF}" type="datetimeFigureOut">
              <a:rPr lang="en-US" smtClean="0"/>
              <a:t>5/16/2023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8ED113B-57D4-9A4F-BFE0-2A3963B425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20D9954-FA18-8948-AA52-21CED05947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BCAEC-7D34-E549-A96E-FCEDAADBE4B0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E3EB25D-2379-5040-B990-1C99B0B7D931}"/>
              </a:ext>
            </a:extLst>
          </p:cNvPr>
          <p:cNvCxnSpPr>
            <a:cxnSpLocks/>
          </p:cNvCxnSpPr>
          <p:nvPr/>
        </p:nvCxnSpPr>
        <p:spPr>
          <a:xfrm>
            <a:off x="565150" y="6087110"/>
            <a:ext cx="11058344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614441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70D98E2-86CE-4D4F-9F8F-17C83D19A2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5150" y="770890"/>
            <a:ext cx="7335835" cy="126898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04B4F2-48A4-A140-B59B-7A2ED9FD46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65150" y="2160016"/>
            <a:ext cx="7335835" cy="36012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CF4A7E-D5FF-BF48-8E01-8F46150ABFD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66928" y="457200"/>
            <a:ext cx="360820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b="0" i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A5B0A250-5CC0-1746-B209-08E8B0DAE6AF}" type="datetimeFigureOut">
              <a:rPr lang="en-US" smtClean="0"/>
              <a:pPr/>
              <a:t>5/16/2023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131757-5039-BF46-B47A-50DA8FFBC0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65150" y="6141085"/>
            <a:ext cx="360820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b="0" i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83FD16-4337-B940-905E-D20A26FD48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09678" y="6141085"/>
            <a:ext cx="81381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b="0" i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49ABCAEC-7D34-E549-A96E-FCEDAADBE4B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70803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2" r:id="rId1"/>
    <p:sldLayoutId id="2147483753" r:id="rId2"/>
    <p:sldLayoutId id="2147483754" r:id="rId3"/>
    <p:sldLayoutId id="2147483755" r:id="rId4"/>
    <p:sldLayoutId id="2147483756" r:id="rId5"/>
    <p:sldLayoutId id="2147483757" r:id="rId6"/>
    <p:sldLayoutId id="2147483758" r:id="rId7"/>
    <p:sldLayoutId id="2147483759" r:id="rId8"/>
    <p:sldLayoutId id="2147483760" r:id="rId9"/>
    <p:sldLayoutId id="2147483761" r:id="rId10"/>
    <p:sldLayoutId id="2147483762" r:id="rId11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000" b="1" i="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9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9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9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900"/>
        </a:spcBef>
        <a:buFont typeface="Arial" panose="020B0604020202020204" pitchFamily="34" charset="0"/>
        <a:buChar char="•"/>
        <a:defRPr sz="1600" b="0" i="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900"/>
        </a:spcBef>
        <a:buFont typeface="Arial" panose="020B0604020202020204" pitchFamily="34" charset="0"/>
        <a:buChar char="•"/>
        <a:defRPr sz="1400" b="0" i="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20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4EFE82FE-7465-AE46-88DF-34D347E83B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n abstract genetic concept">
            <a:extLst>
              <a:ext uri="{FF2B5EF4-FFF2-40B4-BE49-F238E27FC236}">
                <a16:creationId xmlns:a16="http://schemas.microsoft.com/office/drawing/2014/main" id="{B17EA05E-A6A6-CCD6-3F47-FD949633AEA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5496" r="-2" b="18253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11" name="Rectangle">
            <a:extLst>
              <a:ext uri="{FF2B5EF4-FFF2-40B4-BE49-F238E27FC236}">
                <a16:creationId xmlns:a16="http://schemas.microsoft.com/office/drawing/2014/main" id="{B4F75AE3-A3AC-DE4C-98FE-EC9DC3BF8D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-1"/>
            <a:ext cx="5267217" cy="6858000"/>
          </a:xfrm>
          <a:prstGeom prst="rect">
            <a:avLst/>
          </a:prstGeom>
          <a:gradFill flip="none" rotWithShape="1">
            <a:gsLst>
              <a:gs pos="31000">
                <a:schemeClr val="bg1">
                  <a:alpha val="80000"/>
                </a:schemeClr>
              </a:gs>
              <a:gs pos="0">
                <a:schemeClr val="bg1"/>
              </a:gs>
              <a:gs pos="100000">
                <a:schemeClr val="bg1">
                  <a:alpha val="34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/>
            <a:endParaRPr sz="2600" cap="all" dirty="0">
              <a:solidFill>
                <a:srgbClr val="FFFFFF"/>
              </a:solidFill>
              <a:sym typeface="Avenir Nex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65151" y="768334"/>
            <a:ext cx="4134538" cy="2866405"/>
          </a:xfrm>
        </p:spPr>
        <p:txBody>
          <a:bodyPr>
            <a:normAutofit/>
          </a:bodyPr>
          <a:lstStyle/>
          <a:p>
            <a:r>
              <a:rPr lang="en-US" sz="5400" dirty="0" err="1"/>
              <a:t>Računalne</a:t>
            </a:r>
            <a:r>
              <a:rPr lang="en-US" sz="5400" dirty="0"/>
              <a:t> </a:t>
            </a:r>
            <a:r>
              <a:rPr lang="en-US" sz="5400" dirty="0" err="1"/>
              <a:t>mreže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65151" y="4283239"/>
            <a:ext cx="4134538" cy="1475177"/>
          </a:xfrm>
        </p:spPr>
        <p:txBody>
          <a:bodyPr>
            <a:normAutofit/>
          </a:bodyPr>
          <a:lstStyle/>
          <a:p>
            <a:r>
              <a:rPr lang="en-US" dirty="0" err="1"/>
              <a:t>Izradio</a:t>
            </a:r>
            <a:r>
              <a:rPr lang="en-US" dirty="0"/>
              <a:t>: Marin Pašić, prof.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1C79BB7-CCAB-2243-9830-5569626C4D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65150" y="6087110"/>
            <a:ext cx="4134538" cy="0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4406D7A-DB1A-D940-8AD1-93FAF9DD71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291746" y="0"/>
            <a:ext cx="1900254" cy="6858000"/>
            <a:chOff x="10291746" y="0"/>
            <a:chExt cx="1900254" cy="6858000"/>
          </a:xfrm>
        </p:grpSpPr>
        <p:sp>
          <p:nvSpPr>
            <p:cNvPr id="16" name="Freeform 40">
              <a:extLst>
                <a:ext uri="{FF2B5EF4-FFF2-40B4-BE49-F238E27FC236}">
                  <a16:creationId xmlns:a16="http://schemas.microsoft.com/office/drawing/2014/main" id="{D0F85DF7-431B-BE45-B932-0E22FC3F84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5829" y="809310"/>
              <a:ext cx="536171" cy="1124839"/>
            </a:xfrm>
            <a:custGeom>
              <a:avLst/>
              <a:gdLst>
                <a:gd name="connsiteX0" fmla="*/ 536171 w 536171"/>
                <a:gd name="connsiteY0" fmla="*/ 0 h 1124839"/>
                <a:gd name="connsiteX1" fmla="*/ 536171 w 536171"/>
                <a:gd name="connsiteY1" fmla="*/ 1124839 h 1124839"/>
                <a:gd name="connsiteX2" fmla="*/ 451423 w 536171"/>
                <a:gd name="connsiteY2" fmla="*/ 1116295 h 1124839"/>
                <a:gd name="connsiteX3" fmla="*/ 0 w 536171"/>
                <a:gd name="connsiteY3" fmla="*/ 562419 h 1124839"/>
                <a:gd name="connsiteX4" fmla="*/ 451423 w 536171"/>
                <a:gd name="connsiteY4" fmla="*/ 8543 h 11248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6171" h="1124839">
                  <a:moveTo>
                    <a:pt x="536171" y="0"/>
                  </a:moveTo>
                  <a:lnTo>
                    <a:pt x="536171" y="1124839"/>
                  </a:lnTo>
                  <a:lnTo>
                    <a:pt x="451423" y="1116295"/>
                  </a:lnTo>
                  <a:cubicBezTo>
                    <a:pt x="193797" y="1063577"/>
                    <a:pt x="0" y="835630"/>
                    <a:pt x="0" y="562419"/>
                  </a:cubicBezTo>
                  <a:cubicBezTo>
                    <a:pt x="0" y="289208"/>
                    <a:pt x="193797" y="61261"/>
                    <a:pt x="451423" y="854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7" name="Freeform 41">
              <a:extLst>
                <a:ext uri="{FF2B5EF4-FFF2-40B4-BE49-F238E27FC236}">
                  <a16:creationId xmlns:a16="http://schemas.microsoft.com/office/drawing/2014/main" id="{BEA0AA89-2965-2A44-B84E-51C748B2D2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91748" y="0"/>
              <a:ext cx="1130725" cy="565362"/>
            </a:xfrm>
            <a:custGeom>
              <a:avLst/>
              <a:gdLst>
                <a:gd name="connsiteX0" fmla="*/ 0 w 1130725"/>
                <a:gd name="connsiteY0" fmla="*/ 0 h 565362"/>
                <a:gd name="connsiteX1" fmla="*/ 25420 w 1130725"/>
                <a:gd name="connsiteY1" fmla="*/ 0 h 565362"/>
                <a:gd name="connsiteX2" fmla="*/ 36369 w 1130725"/>
                <a:gd name="connsiteY2" fmla="*/ 108609 h 565362"/>
                <a:gd name="connsiteX3" fmla="*/ 565363 w 1130725"/>
                <a:gd name="connsiteY3" fmla="*/ 539750 h 565362"/>
                <a:gd name="connsiteX4" fmla="*/ 1094356 w 1130725"/>
                <a:gd name="connsiteY4" fmla="*/ 108609 h 565362"/>
                <a:gd name="connsiteX5" fmla="*/ 1105305 w 1130725"/>
                <a:gd name="connsiteY5" fmla="*/ 0 h 565362"/>
                <a:gd name="connsiteX6" fmla="*/ 1130725 w 1130725"/>
                <a:gd name="connsiteY6" fmla="*/ 0 h 565362"/>
                <a:gd name="connsiteX7" fmla="*/ 565363 w 1130725"/>
                <a:gd name="connsiteY7" fmla="*/ 565362 h 565362"/>
                <a:gd name="connsiteX8" fmla="*/ 0 w 1130725"/>
                <a:gd name="connsiteY8" fmla="*/ 0 h 5653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30725" h="565362">
                  <a:moveTo>
                    <a:pt x="0" y="0"/>
                  </a:moveTo>
                  <a:lnTo>
                    <a:pt x="25420" y="0"/>
                  </a:lnTo>
                  <a:lnTo>
                    <a:pt x="36369" y="108609"/>
                  </a:lnTo>
                  <a:cubicBezTo>
                    <a:pt x="86718" y="354660"/>
                    <a:pt x="304425" y="539750"/>
                    <a:pt x="565363" y="539750"/>
                  </a:cubicBezTo>
                  <a:cubicBezTo>
                    <a:pt x="826300" y="539750"/>
                    <a:pt x="1044007" y="354660"/>
                    <a:pt x="1094356" y="108609"/>
                  </a:cubicBezTo>
                  <a:lnTo>
                    <a:pt x="1105305" y="0"/>
                  </a:lnTo>
                  <a:lnTo>
                    <a:pt x="1130725" y="0"/>
                  </a:lnTo>
                  <a:cubicBezTo>
                    <a:pt x="1130725" y="312241"/>
                    <a:pt x="877604" y="565362"/>
                    <a:pt x="565363" y="565362"/>
                  </a:cubicBezTo>
                  <a:cubicBezTo>
                    <a:pt x="253121" y="565362"/>
                    <a:pt x="0" y="312241"/>
                    <a:pt x="0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8" name="Freeform 42">
              <a:extLst>
                <a:ext uri="{FF2B5EF4-FFF2-40B4-BE49-F238E27FC236}">
                  <a16:creationId xmlns:a16="http://schemas.microsoft.com/office/drawing/2014/main" id="{7EC47259-887A-FD48-989C-42BC5A3C98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6578" y="0"/>
              <a:ext cx="535422" cy="562344"/>
            </a:xfrm>
            <a:custGeom>
              <a:avLst/>
              <a:gdLst>
                <a:gd name="connsiteX0" fmla="*/ 0 w 535422"/>
                <a:gd name="connsiteY0" fmla="*/ 0 h 562344"/>
                <a:gd name="connsiteX1" fmla="*/ 25421 w 535422"/>
                <a:gd name="connsiteY1" fmla="*/ 0 h 562344"/>
                <a:gd name="connsiteX2" fmla="*/ 36370 w 535422"/>
                <a:gd name="connsiteY2" fmla="*/ 108609 h 562344"/>
                <a:gd name="connsiteX3" fmla="*/ 469781 w 535422"/>
                <a:gd name="connsiteY3" fmla="*/ 531316 h 562344"/>
                <a:gd name="connsiteX4" fmla="*/ 535422 w 535422"/>
                <a:gd name="connsiteY4" fmla="*/ 537108 h 562344"/>
                <a:gd name="connsiteX5" fmla="*/ 535422 w 535422"/>
                <a:gd name="connsiteY5" fmla="*/ 562344 h 562344"/>
                <a:gd name="connsiteX6" fmla="*/ 451424 w 535422"/>
                <a:gd name="connsiteY6" fmla="*/ 553876 h 562344"/>
                <a:gd name="connsiteX7" fmla="*/ 0 w 535422"/>
                <a:gd name="connsiteY7" fmla="*/ 0 h 562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5422" h="562344">
                  <a:moveTo>
                    <a:pt x="0" y="0"/>
                  </a:moveTo>
                  <a:lnTo>
                    <a:pt x="25421" y="0"/>
                  </a:lnTo>
                  <a:lnTo>
                    <a:pt x="36370" y="108609"/>
                  </a:lnTo>
                  <a:cubicBezTo>
                    <a:pt x="80425" y="323904"/>
                    <a:pt x="252614" y="492525"/>
                    <a:pt x="469781" y="531316"/>
                  </a:cubicBezTo>
                  <a:lnTo>
                    <a:pt x="535422" y="537108"/>
                  </a:lnTo>
                  <a:lnTo>
                    <a:pt x="535422" y="562344"/>
                  </a:lnTo>
                  <a:lnTo>
                    <a:pt x="451424" y="553876"/>
                  </a:lnTo>
                  <a:cubicBezTo>
                    <a:pt x="193797" y="501158"/>
                    <a:pt x="0" y="273211"/>
                    <a:pt x="0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9" name="Freeform 43">
              <a:extLst>
                <a:ext uri="{FF2B5EF4-FFF2-40B4-BE49-F238E27FC236}">
                  <a16:creationId xmlns:a16="http://schemas.microsoft.com/office/drawing/2014/main" id="{16E261C3-18BE-934F-8A2B-59BE70AE2F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6578" y="2181112"/>
              <a:ext cx="535422" cy="1124687"/>
            </a:xfrm>
            <a:custGeom>
              <a:avLst/>
              <a:gdLst>
                <a:gd name="connsiteX0" fmla="*/ 535422 w 535422"/>
                <a:gd name="connsiteY0" fmla="*/ 0 h 1124687"/>
                <a:gd name="connsiteX1" fmla="*/ 535422 w 535422"/>
                <a:gd name="connsiteY1" fmla="*/ 25186 h 1124687"/>
                <a:gd name="connsiteX2" fmla="*/ 456541 w 535422"/>
                <a:gd name="connsiteY2" fmla="*/ 33138 h 1124687"/>
                <a:gd name="connsiteX3" fmla="*/ 25399 w 535422"/>
                <a:gd name="connsiteY3" fmla="*/ 562130 h 1124687"/>
                <a:gd name="connsiteX4" fmla="*/ 456541 w 535422"/>
                <a:gd name="connsiteY4" fmla="*/ 1091123 h 1124687"/>
                <a:gd name="connsiteX5" fmla="*/ 535422 w 535422"/>
                <a:gd name="connsiteY5" fmla="*/ 1099075 h 1124687"/>
                <a:gd name="connsiteX6" fmla="*/ 535422 w 535422"/>
                <a:gd name="connsiteY6" fmla="*/ 1124687 h 1124687"/>
                <a:gd name="connsiteX7" fmla="*/ 451423 w 535422"/>
                <a:gd name="connsiteY7" fmla="*/ 1116219 h 1124687"/>
                <a:gd name="connsiteX8" fmla="*/ 0 w 535422"/>
                <a:gd name="connsiteY8" fmla="*/ 562343 h 1124687"/>
                <a:gd name="connsiteX9" fmla="*/ 451423 w 535422"/>
                <a:gd name="connsiteY9" fmla="*/ 8468 h 11246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422" h="1124687">
                  <a:moveTo>
                    <a:pt x="535422" y="0"/>
                  </a:moveTo>
                  <a:lnTo>
                    <a:pt x="535422" y="25186"/>
                  </a:lnTo>
                  <a:lnTo>
                    <a:pt x="456541" y="33138"/>
                  </a:lnTo>
                  <a:cubicBezTo>
                    <a:pt x="210489" y="83487"/>
                    <a:pt x="25399" y="301194"/>
                    <a:pt x="25399" y="562130"/>
                  </a:cubicBezTo>
                  <a:cubicBezTo>
                    <a:pt x="25399" y="823067"/>
                    <a:pt x="210489" y="1040774"/>
                    <a:pt x="456541" y="1091123"/>
                  </a:cubicBezTo>
                  <a:lnTo>
                    <a:pt x="535422" y="1099075"/>
                  </a:lnTo>
                  <a:lnTo>
                    <a:pt x="535422" y="1124687"/>
                  </a:lnTo>
                  <a:lnTo>
                    <a:pt x="451423" y="1116219"/>
                  </a:lnTo>
                  <a:cubicBezTo>
                    <a:pt x="193797" y="1063501"/>
                    <a:pt x="0" y="835554"/>
                    <a:pt x="0" y="562343"/>
                  </a:cubicBezTo>
                  <a:cubicBezTo>
                    <a:pt x="0" y="289132"/>
                    <a:pt x="193797" y="61185"/>
                    <a:pt x="451423" y="8468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Freeform 44">
              <a:extLst>
                <a:ext uri="{FF2B5EF4-FFF2-40B4-BE49-F238E27FC236}">
                  <a16:creationId xmlns:a16="http://schemas.microsoft.com/office/drawing/2014/main" id="{35A2267B-0862-A24E-87D2-6CE5187CF9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91746" y="806365"/>
              <a:ext cx="1130726" cy="1130724"/>
            </a:xfrm>
            <a:custGeom>
              <a:avLst/>
              <a:gdLst>
                <a:gd name="connsiteX0" fmla="*/ 565363 w 1130726"/>
                <a:gd name="connsiteY0" fmla="*/ 25186 h 1130724"/>
                <a:gd name="connsiteX1" fmla="*/ 25399 w 1130726"/>
                <a:gd name="connsiteY1" fmla="*/ 565149 h 1130724"/>
                <a:gd name="connsiteX2" fmla="*/ 565363 w 1130726"/>
                <a:gd name="connsiteY2" fmla="*/ 1105112 h 1130724"/>
                <a:gd name="connsiteX3" fmla="*/ 1105327 w 1130726"/>
                <a:gd name="connsiteY3" fmla="*/ 565149 h 1130724"/>
                <a:gd name="connsiteX4" fmla="*/ 565363 w 1130726"/>
                <a:gd name="connsiteY4" fmla="*/ 25186 h 1130724"/>
                <a:gd name="connsiteX5" fmla="*/ 565363 w 1130726"/>
                <a:gd name="connsiteY5" fmla="*/ 0 h 1130724"/>
                <a:gd name="connsiteX6" fmla="*/ 1130726 w 1130726"/>
                <a:gd name="connsiteY6" fmla="*/ 565362 h 1130724"/>
                <a:gd name="connsiteX7" fmla="*/ 565363 w 1130726"/>
                <a:gd name="connsiteY7" fmla="*/ 1130724 h 1130724"/>
                <a:gd name="connsiteX8" fmla="*/ 0 w 1130726"/>
                <a:gd name="connsiteY8" fmla="*/ 565362 h 1130724"/>
                <a:gd name="connsiteX9" fmla="*/ 565363 w 1130726"/>
                <a:gd name="connsiteY9" fmla="*/ 0 h 1130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130726" h="1130724">
                  <a:moveTo>
                    <a:pt x="565363" y="25186"/>
                  </a:moveTo>
                  <a:cubicBezTo>
                    <a:pt x="267149" y="25186"/>
                    <a:pt x="25399" y="266936"/>
                    <a:pt x="25399" y="565149"/>
                  </a:cubicBezTo>
                  <a:cubicBezTo>
                    <a:pt x="25399" y="863362"/>
                    <a:pt x="267149" y="1105112"/>
                    <a:pt x="565363" y="1105112"/>
                  </a:cubicBezTo>
                  <a:cubicBezTo>
                    <a:pt x="863577" y="1105112"/>
                    <a:pt x="1105327" y="863362"/>
                    <a:pt x="1105327" y="565149"/>
                  </a:cubicBezTo>
                  <a:cubicBezTo>
                    <a:pt x="1105327" y="266936"/>
                    <a:pt x="863577" y="25186"/>
                    <a:pt x="565363" y="25186"/>
                  </a:cubicBezTo>
                  <a:close/>
                  <a:moveTo>
                    <a:pt x="565363" y="0"/>
                  </a:moveTo>
                  <a:cubicBezTo>
                    <a:pt x="877604" y="0"/>
                    <a:pt x="1130726" y="253121"/>
                    <a:pt x="1130726" y="565362"/>
                  </a:cubicBezTo>
                  <a:cubicBezTo>
                    <a:pt x="1130726" y="877603"/>
                    <a:pt x="877604" y="1130724"/>
                    <a:pt x="565363" y="1130724"/>
                  </a:cubicBezTo>
                  <a:cubicBezTo>
                    <a:pt x="253122" y="1130724"/>
                    <a:pt x="0" y="877603"/>
                    <a:pt x="0" y="565362"/>
                  </a:cubicBezTo>
                  <a:cubicBezTo>
                    <a:pt x="0" y="253121"/>
                    <a:pt x="253122" y="0"/>
                    <a:pt x="565363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1" name="Freeform 45">
              <a:extLst>
                <a:ext uri="{FF2B5EF4-FFF2-40B4-BE49-F238E27FC236}">
                  <a16:creationId xmlns:a16="http://schemas.microsoft.com/office/drawing/2014/main" id="{A404A0DE-A076-8C4E-B8D4-EBC9453377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6578" y="3552837"/>
              <a:ext cx="535422" cy="1124688"/>
            </a:xfrm>
            <a:custGeom>
              <a:avLst/>
              <a:gdLst>
                <a:gd name="connsiteX0" fmla="*/ 535422 w 535422"/>
                <a:gd name="connsiteY0" fmla="*/ 0 h 1124688"/>
                <a:gd name="connsiteX1" fmla="*/ 535422 w 535422"/>
                <a:gd name="connsiteY1" fmla="*/ 25186 h 1124688"/>
                <a:gd name="connsiteX2" fmla="*/ 456541 w 535422"/>
                <a:gd name="connsiteY2" fmla="*/ 33138 h 1124688"/>
                <a:gd name="connsiteX3" fmla="*/ 25399 w 535422"/>
                <a:gd name="connsiteY3" fmla="*/ 562131 h 1124688"/>
                <a:gd name="connsiteX4" fmla="*/ 456541 w 535422"/>
                <a:gd name="connsiteY4" fmla="*/ 1091124 h 1124688"/>
                <a:gd name="connsiteX5" fmla="*/ 535422 w 535422"/>
                <a:gd name="connsiteY5" fmla="*/ 1099076 h 1124688"/>
                <a:gd name="connsiteX6" fmla="*/ 535422 w 535422"/>
                <a:gd name="connsiteY6" fmla="*/ 1124688 h 1124688"/>
                <a:gd name="connsiteX7" fmla="*/ 451423 w 535422"/>
                <a:gd name="connsiteY7" fmla="*/ 1116220 h 1124688"/>
                <a:gd name="connsiteX8" fmla="*/ 0 w 535422"/>
                <a:gd name="connsiteY8" fmla="*/ 562344 h 1124688"/>
                <a:gd name="connsiteX9" fmla="*/ 451423 w 535422"/>
                <a:gd name="connsiteY9" fmla="*/ 8468 h 1124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422" h="1124688">
                  <a:moveTo>
                    <a:pt x="535422" y="0"/>
                  </a:moveTo>
                  <a:lnTo>
                    <a:pt x="535422" y="25186"/>
                  </a:lnTo>
                  <a:lnTo>
                    <a:pt x="456541" y="33138"/>
                  </a:lnTo>
                  <a:cubicBezTo>
                    <a:pt x="210489" y="83488"/>
                    <a:pt x="25399" y="301195"/>
                    <a:pt x="25399" y="562131"/>
                  </a:cubicBezTo>
                  <a:cubicBezTo>
                    <a:pt x="25399" y="823068"/>
                    <a:pt x="210489" y="1040775"/>
                    <a:pt x="456541" y="1091124"/>
                  </a:cubicBezTo>
                  <a:lnTo>
                    <a:pt x="535422" y="1099076"/>
                  </a:lnTo>
                  <a:lnTo>
                    <a:pt x="535422" y="1124688"/>
                  </a:lnTo>
                  <a:lnTo>
                    <a:pt x="451423" y="1116220"/>
                  </a:lnTo>
                  <a:cubicBezTo>
                    <a:pt x="193797" y="1063502"/>
                    <a:pt x="0" y="835555"/>
                    <a:pt x="0" y="562344"/>
                  </a:cubicBezTo>
                  <a:cubicBezTo>
                    <a:pt x="0" y="289133"/>
                    <a:pt x="193797" y="61186"/>
                    <a:pt x="451423" y="8468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2" name="Freeform 53">
              <a:extLst>
                <a:ext uri="{FF2B5EF4-FFF2-40B4-BE49-F238E27FC236}">
                  <a16:creationId xmlns:a16="http://schemas.microsoft.com/office/drawing/2014/main" id="{9EED6D73-C275-3347-BB66-C839642572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6642" y="6295916"/>
              <a:ext cx="535358" cy="562084"/>
            </a:xfrm>
            <a:custGeom>
              <a:avLst/>
              <a:gdLst>
                <a:gd name="connsiteX0" fmla="*/ 535358 w 535358"/>
                <a:gd name="connsiteY0" fmla="*/ 0 h 562084"/>
                <a:gd name="connsiteX1" fmla="*/ 535358 w 535358"/>
                <a:gd name="connsiteY1" fmla="*/ 25186 h 562084"/>
                <a:gd name="connsiteX2" fmla="*/ 469717 w 535358"/>
                <a:gd name="connsiteY2" fmla="*/ 30978 h 562084"/>
                <a:gd name="connsiteX3" fmla="*/ 36306 w 535358"/>
                <a:gd name="connsiteY3" fmla="*/ 453686 h 562084"/>
                <a:gd name="connsiteX4" fmla="*/ 25378 w 535358"/>
                <a:gd name="connsiteY4" fmla="*/ 562084 h 562084"/>
                <a:gd name="connsiteX5" fmla="*/ 0 w 535358"/>
                <a:gd name="connsiteY5" fmla="*/ 562084 h 562084"/>
                <a:gd name="connsiteX6" fmla="*/ 11423 w 535358"/>
                <a:gd name="connsiteY6" fmla="*/ 448780 h 562084"/>
                <a:gd name="connsiteX7" fmla="*/ 465221 w 535358"/>
                <a:gd name="connsiteY7" fmla="*/ 6189 h 5620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5358" h="562084">
                  <a:moveTo>
                    <a:pt x="535358" y="0"/>
                  </a:moveTo>
                  <a:lnTo>
                    <a:pt x="535358" y="25186"/>
                  </a:lnTo>
                  <a:lnTo>
                    <a:pt x="469717" y="30978"/>
                  </a:lnTo>
                  <a:cubicBezTo>
                    <a:pt x="252550" y="69769"/>
                    <a:pt x="80361" y="238391"/>
                    <a:pt x="36306" y="453686"/>
                  </a:cubicBezTo>
                  <a:lnTo>
                    <a:pt x="25378" y="562084"/>
                  </a:lnTo>
                  <a:lnTo>
                    <a:pt x="0" y="562084"/>
                  </a:lnTo>
                  <a:lnTo>
                    <a:pt x="11423" y="448780"/>
                  </a:lnTo>
                  <a:cubicBezTo>
                    <a:pt x="57551" y="223357"/>
                    <a:pt x="237840" y="46805"/>
                    <a:pt x="465221" y="6189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0985722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4EFE82FE-7465-AE46-88DF-34D347E83B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7D4237B-B7E7-6AA6-4FCD-36D57C9B6A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5151" y="770890"/>
            <a:ext cx="4133559" cy="1268984"/>
          </a:xfrm>
        </p:spPr>
        <p:txBody>
          <a:bodyPr>
            <a:normAutofit/>
          </a:bodyPr>
          <a:lstStyle/>
          <a:p>
            <a:r>
              <a:rPr lang="en-US" sz="3700" err="1"/>
              <a:t>Što</a:t>
            </a:r>
            <a:r>
              <a:rPr lang="en-US" sz="3700"/>
              <a:t> je </a:t>
            </a:r>
            <a:r>
              <a:rPr lang="en-US" sz="3700" err="1"/>
              <a:t>računalna</a:t>
            </a:r>
            <a:r>
              <a:rPr lang="en-US" sz="3700"/>
              <a:t> </a:t>
            </a:r>
            <a:r>
              <a:rPr lang="en-US" sz="3700" err="1"/>
              <a:t>mreža</a:t>
            </a:r>
            <a:r>
              <a:rPr lang="en-US" sz="3700"/>
              <a:t>?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AD81BEAA-EA84-A491-3D94-1DBA76678D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5151" y="2160016"/>
            <a:ext cx="4858496" cy="3601212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en-US" dirty="0" err="1"/>
              <a:t>Najmanje</a:t>
            </a:r>
            <a:r>
              <a:rPr lang="en-US" dirty="0"/>
              <a:t> 2 </a:t>
            </a:r>
            <a:r>
              <a:rPr lang="en-US" dirty="0" err="1"/>
              <a:t>uređaja</a:t>
            </a:r>
            <a:r>
              <a:rPr lang="en-US" dirty="0"/>
              <a:t> </a:t>
            </a:r>
            <a:r>
              <a:rPr lang="en-US" dirty="0" err="1"/>
              <a:t>povezana</a:t>
            </a:r>
            <a:r>
              <a:rPr lang="en-US" dirty="0"/>
              <a:t> </a:t>
            </a:r>
            <a:r>
              <a:rPr lang="en-US" dirty="0" err="1"/>
              <a:t>komunikacijskim</a:t>
            </a:r>
            <a:r>
              <a:rPr lang="en-US" dirty="0"/>
              <a:t> </a:t>
            </a:r>
            <a:r>
              <a:rPr lang="en-US" dirty="0" err="1"/>
              <a:t>kanalom</a:t>
            </a:r>
            <a:endParaRPr lang="hr-HR" dirty="0"/>
          </a:p>
          <a:p>
            <a:r>
              <a:rPr lang="hr-HR" dirty="0"/>
              <a:t>Komunikacijski kanal je sredstvo kojim se prenose podaci (binarna k</a:t>
            </a:r>
            <a:r>
              <a:rPr lang="en-US" dirty="0" err="1"/>
              <a:t>omunikacija</a:t>
            </a:r>
            <a:r>
              <a:rPr lang="hr-HR" dirty="0"/>
              <a:t>)</a:t>
            </a:r>
            <a:endParaRPr lang="en-US" dirty="0"/>
          </a:p>
          <a:p>
            <a:r>
              <a:rPr lang="hr-HR" dirty="0"/>
              <a:t>Komunikacijski kanali:</a:t>
            </a:r>
            <a:endParaRPr lang="en-US" dirty="0"/>
          </a:p>
          <a:p>
            <a:pPr lvl="1"/>
            <a:r>
              <a:rPr lang="en-US" dirty="0" err="1"/>
              <a:t>Žičn</a:t>
            </a:r>
            <a:r>
              <a:rPr lang="hr-HR" dirty="0"/>
              <a:t>i</a:t>
            </a:r>
            <a:r>
              <a:rPr lang="en-US" dirty="0"/>
              <a:t> (</a:t>
            </a:r>
            <a:r>
              <a:rPr lang="en-US" dirty="0" err="1"/>
              <a:t>kabel</a:t>
            </a:r>
            <a:r>
              <a:rPr lang="en-US" dirty="0"/>
              <a:t>, </a:t>
            </a:r>
            <a:r>
              <a:rPr lang="en-US" dirty="0" err="1"/>
              <a:t>telefonski</a:t>
            </a:r>
            <a:r>
              <a:rPr lang="en-US" dirty="0"/>
              <a:t> </a:t>
            </a:r>
            <a:r>
              <a:rPr lang="en-US" dirty="0" err="1"/>
              <a:t>vod</a:t>
            </a:r>
            <a:r>
              <a:rPr lang="en-US" dirty="0"/>
              <a:t>)</a:t>
            </a:r>
          </a:p>
          <a:p>
            <a:pPr lvl="1"/>
            <a:r>
              <a:rPr lang="en-US" dirty="0" err="1"/>
              <a:t>Bežičn</a:t>
            </a:r>
            <a:r>
              <a:rPr lang="hr-HR" dirty="0"/>
              <a:t>i</a:t>
            </a:r>
            <a:r>
              <a:rPr lang="en-US" dirty="0"/>
              <a:t> (</a:t>
            </a:r>
            <a:r>
              <a:rPr lang="en-US" dirty="0" err="1"/>
              <a:t>zrak</a:t>
            </a:r>
            <a:r>
              <a:rPr lang="en-US" dirty="0"/>
              <a:t>, radio </a:t>
            </a:r>
            <a:r>
              <a:rPr lang="en-US" dirty="0" err="1"/>
              <a:t>signali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sateliti</a:t>
            </a:r>
            <a:r>
              <a:rPr lang="en-US" dirty="0"/>
              <a:t>)</a:t>
            </a:r>
          </a:p>
        </p:txBody>
      </p:sp>
      <p:pic>
        <p:nvPicPr>
          <p:cNvPr id="4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FE9769EC-5C09-35D0-CA22-AA9283C8E2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06596" y="1849199"/>
            <a:ext cx="6430513" cy="3150951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1B5E71B3-7269-894E-A00B-31D341365F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290315" y="0"/>
            <a:ext cx="1901686" cy="4677439"/>
            <a:chOff x="10290315" y="0"/>
            <a:chExt cx="1901686" cy="4677439"/>
          </a:xfrm>
        </p:grpSpPr>
        <p:sp>
          <p:nvSpPr>
            <p:cNvPr id="14" name="Freeform 85">
              <a:extLst>
                <a:ext uri="{FF2B5EF4-FFF2-40B4-BE49-F238E27FC236}">
                  <a16:creationId xmlns:a16="http://schemas.microsoft.com/office/drawing/2014/main" id="{FFFA3A20-1539-CC4A-9BE1-7415FE5A98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90315" y="0"/>
              <a:ext cx="1130724" cy="565573"/>
            </a:xfrm>
            <a:custGeom>
              <a:avLst/>
              <a:gdLst>
                <a:gd name="connsiteX0" fmla="*/ 21 w 1130724"/>
                <a:gd name="connsiteY0" fmla="*/ 0 h 565573"/>
                <a:gd name="connsiteX1" fmla="*/ 1130703 w 1130724"/>
                <a:gd name="connsiteY1" fmla="*/ 0 h 565573"/>
                <a:gd name="connsiteX2" fmla="*/ 1130724 w 1130724"/>
                <a:gd name="connsiteY2" fmla="*/ 211 h 565573"/>
                <a:gd name="connsiteX3" fmla="*/ 565362 w 1130724"/>
                <a:gd name="connsiteY3" fmla="*/ 565573 h 565573"/>
                <a:gd name="connsiteX4" fmla="*/ 0 w 1130724"/>
                <a:gd name="connsiteY4" fmla="*/ 211 h 565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0724" h="565573">
                  <a:moveTo>
                    <a:pt x="21" y="0"/>
                  </a:moveTo>
                  <a:lnTo>
                    <a:pt x="1130703" y="0"/>
                  </a:lnTo>
                  <a:lnTo>
                    <a:pt x="1130724" y="211"/>
                  </a:lnTo>
                  <a:cubicBezTo>
                    <a:pt x="1130724" y="312452"/>
                    <a:pt x="877603" y="565573"/>
                    <a:pt x="565362" y="565573"/>
                  </a:cubicBezTo>
                  <a:cubicBezTo>
                    <a:pt x="253121" y="565573"/>
                    <a:pt x="0" y="312452"/>
                    <a:pt x="0" y="21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Freeform 87">
              <a:extLst>
                <a:ext uri="{FF2B5EF4-FFF2-40B4-BE49-F238E27FC236}">
                  <a16:creationId xmlns:a16="http://schemas.microsoft.com/office/drawing/2014/main" id="{44EBCCFB-8EAB-2442-8E02-293F08D50B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3180" y="3552066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6" name="Freeform 89">
              <a:extLst>
                <a:ext uri="{FF2B5EF4-FFF2-40B4-BE49-F238E27FC236}">
                  <a16:creationId xmlns:a16="http://schemas.microsoft.com/office/drawing/2014/main" id="{AFD14830-CC36-D64E-8173-3980425632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3180" y="809039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7" name="Freeform 97">
              <a:extLst>
                <a:ext uri="{FF2B5EF4-FFF2-40B4-BE49-F238E27FC236}">
                  <a16:creationId xmlns:a16="http://schemas.microsoft.com/office/drawing/2014/main" id="{FAA40AB8-EB6E-A44D-B3CA-7D25B64F5A4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3180" y="0"/>
              <a:ext cx="538821" cy="562898"/>
            </a:xfrm>
            <a:custGeom>
              <a:avLst/>
              <a:gdLst>
                <a:gd name="connsiteX0" fmla="*/ 21 w 538821"/>
                <a:gd name="connsiteY0" fmla="*/ 0 h 562898"/>
                <a:gd name="connsiteX1" fmla="*/ 538821 w 538821"/>
                <a:gd name="connsiteY1" fmla="*/ 0 h 562898"/>
                <a:gd name="connsiteX2" fmla="*/ 538821 w 538821"/>
                <a:gd name="connsiteY2" fmla="*/ 562898 h 562898"/>
                <a:gd name="connsiteX3" fmla="*/ 451422 w 538821"/>
                <a:gd name="connsiteY3" fmla="*/ 554087 h 562898"/>
                <a:gd name="connsiteX4" fmla="*/ 0 w 538821"/>
                <a:gd name="connsiteY4" fmla="*/ 211 h 5628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562898">
                  <a:moveTo>
                    <a:pt x="21" y="0"/>
                  </a:moveTo>
                  <a:lnTo>
                    <a:pt x="538821" y="0"/>
                  </a:lnTo>
                  <a:lnTo>
                    <a:pt x="538821" y="562898"/>
                  </a:lnTo>
                  <a:lnTo>
                    <a:pt x="451422" y="554087"/>
                  </a:lnTo>
                  <a:cubicBezTo>
                    <a:pt x="193796" y="501369"/>
                    <a:pt x="0" y="273422"/>
                    <a:pt x="0" y="21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A0A01F17-907D-3541-BBAF-A33828880D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65150" y="6087110"/>
            <a:ext cx="4133560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627686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C7F2E4D6-EF46-1C43-8F3E-3620C3C83F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77D276D-CA9B-9446-A765-86D888D1FA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361373" y="0"/>
            <a:ext cx="1901686" cy="4677439"/>
            <a:chOff x="10290315" y="0"/>
            <a:chExt cx="1901686" cy="4677439"/>
          </a:xfrm>
        </p:grpSpPr>
        <p:sp>
          <p:nvSpPr>
            <p:cNvPr id="14" name="Freeform 19">
              <a:extLst>
                <a:ext uri="{FF2B5EF4-FFF2-40B4-BE49-F238E27FC236}">
                  <a16:creationId xmlns:a16="http://schemas.microsoft.com/office/drawing/2014/main" id="{C0BB80D1-CF6D-BB4F-AD2B-49B9754521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90315" y="0"/>
              <a:ext cx="1130724" cy="565573"/>
            </a:xfrm>
            <a:custGeom>
              <a:avLst/>
              <a:gdLst>
                <a:gd name="connsiteX0" fmla="*/ 21 w 1130724"/>
                <a:gd name="connsiteY0" fmla="*/ 0 h 565573"/>
                <a:gd name="connsiteX1" fmla="*/ 1130703 w 1130724"/>
                <a:gd name="connsiteY1" fmla="*/ 0 h 565573"/>
                <a:gd name="connsiteX2" fmla="*/ 1130724 w 1130724"/>
                <a:gd name="connsiteY2" fmla="*/ 211 h 565573"/>
                <a:gd name="connsiteX3" fmla="*/ 565362 w 1130724"/>
                <a:gd name="connsiteY3" fmla="*/ 565573 h 565573"/>
                <a:gd name="connsiteX4" fmla="*/ 0 w 1130724"/>
                <a:gd name="connsiteY4" fmla="*/ 211 h 565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0724" h="565573">
                  <a:moveTo>
                    <a:pt x="21" y="0"/>
                  </a:moveTo>
                  <a:lnTo>
                    <a:pt x="1130703" y="0"/>
                  </a:lnTo>
                  <a:lnTo>
                    <a:pt x="1130724" y="211"/>
                  </a:lnTo>
                  <a:cubicBezTo>
                    <a:pt x="1130724" y="312452"/>
                    <a:pt x="877603" y="565573"/>
                    <a:pt x="565362" y="565573"/>
                  </a:cubicBezTo>
                  <a:cubicBezTo>
                    <a:pt x="253121" y="565573"/>
                    <a:pt x="0" y="312452"/>
                    <a:pt x="0" y="21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Freeform 21">
              <a:extLst>
                <a:ext uri="{FF2B5EF4-FFF2-40B4-BE49-F238E27FC236}">
                  <a16:creationId xmlns:a16="http://schemas.microsoft.com/office/drawing/2014/main" id="{C6126A28-C746-C74A-912C-2C303EA361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3180" y="3552066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6" name="Freeform 23">
              <a:extLst>
                <a:ext uri="{FF2B5EF4-FFF2-40B4-BE49-F238E27FC236}">
                  <a16:creationId xmlns:a16="http://schemas.microsoft.com/office/drawing/2014/main" id="{AB3D858D-21A8-7D4F-8A5B-0CD82902F9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3180" y="809039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7" name="Freeform 24">
              <a:extLst>
                <a:ext uri="{FF2B5EF4-FFF2-40B4-BE49-F238E27FC236}">
                  <a16:creationId xmlns:a16="http://schemas.microsoft.com/office/drawing/2014/main" id="{5335B45B-B169-4047-908E-14D1FEFACE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3180" y="0"/>
              <a:ext cx="538821" cy="562898"/>
            </a:xfrm>
            <a:custGeom>
              <a:avLst/>
              <a:gdLst>
                <a:gd name="connsiteX0" fmla="*/ 21 w 538821"/>
                <a:gd name="connsiteY0" fmla="*/ 0 h 562898"/>
                <a:gd name="connsiteX1" fmla="*/ 538821 w 538821"/>
                <a:gd name="connsiteY1" fmla="*/ 0 h 562898"/>
                <a:gd name="connsiteX2" fmla="*/ 538821 w 538821"/>
                <a:gd name="connsiteY2" fmla="*/ 562898 h 562898"/>
                <a:gd name="connsiteX3" fmla="*/ 451422 w 538821"/>
                <a:gd name="connsiteY3" fmla="*/ 554087 h 562898"/>
                <a:gd name="connsiteX4" fmla="*/ 0 w 538821"/>
                <a:gd name="connsiteY4" fmla="*/ 211 h 5628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562898">
                  <a:moveTo>
                    <a:pt x="21" y="0"/>
                  </a:moveTo>
                  <a:lnTo>
                    <a:pt x="538821" y="0"/>
                  </a:lnTo>
                  <a:lnTo>
                    <a:pt x="538821" y="562898"/>
                  </a:lnTo>
                  <a:lnTo>
                    <a:pt x="451422" y="554087"/>
                  </a:lnTo>
                  <a:cubicBezTo>
                    <a:pt x="193796" y="501369"/>
                    <a:pt x="0" y="273422"/>
                    <a:pt x="0" y="21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B667C77E-1AE6-8B10-448B-E79D83EFB6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5151" y="770890"/>
            <a:ext cx="3926946" cy="1268984"/>
          </a:xfrm>
        </p:spPr>
        <p:txBody>
          <a:bodyPr>
            <a:normAutofit/>
          </a:bodyPr>
          <a:lstStyle/>
          <a:p>
            <a:r>
              <a:rPr lang="en-US" sz="3700" err="1"/>
              <a:t>Vrste</a:t>
            </a:r>
            <a:r>
              <a:rPr lang="en-US" sz="3700"/>
              <a:t> </a:t>
            </a:r>
            <a:r>
              <a:rPr lang="en-US" sz="3700" err="1"/>
              <a:t>računalnih</a:t>
            </a:r>
            <a:r>
              <a:rPr lang="en-US" sz="3700"/>
              <a:t> </a:t>
            </a:r>
            <a:r>
              <a:rPr lang="en-US" sz="3700" err="1"/>
              <a:t>mreža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B55C2EE4-EED8-550E-04DE-DAAE9EC61F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5151" y="2160016"/>
            <a:ext cx="4224602" cy="3982211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r>
              <a:rPr lang="en-US" dirty="0"/>
              <a:t>PAN (</a:t>
            </a:r>
            <a:r>
              <a:rPr lang="en-US" i="1" dirty="0" err="1"/>
              <a:t>eng.</a:t>
            </a:r>
            <a:r>
              <a:rPr lang="en-US" i="1" dirty="0"/>
              <a:t> Personal Area Network</a:t>
            </a:r>
            <a:r>
              <a:rPr lang="en-US" dirty="0"/>
              <a:t>) - </a:t>
            </a:r>
            <a:r>
              <a:rPr lang="en-US" dirty="0" err="1"/>
              <a:t>npr</a:t>
            </a:r>
            <a:r>
              <a:rPr lang="en-US" dirty="0"/>
              <a:t>. Bluetooth</a:t>
            </a:r>
          </a:p>
          <a:p>
            <a:r>
              <a:rPr lang="en-US" dirty="0"/>
              <a:t>LAN (</a:t>
            </a:r>
            <a:r>
              <a:rPr lang="en-US" i="1" dirty="0" err="1"/>
              <a:t>eng.</a:t>
            </a:r>
            <a:r>
              <a:rPr lang="en-US" i="1" dirty="0"/>
              <a:t> Local</a:t>
            </a:r>
            <a:r>
              <a:rPr lang="en-US" i="1" dirty="0">
                <a:ea typeface="+mn-lt"/>
                <a:cs typeface="+mn-lt"/>
              </a:rPr>
              <a:t> Area Network</a:t>
            </a:r>
            <a:r>
              <a:rPr lang="en-US" dirty="0">
                <a:ea typeface="+mn-lt"/>
                <a:cs typeface="+mn-lt"/>
              </a:rPr>
              <a:t>) - </a:t>
            </a:r>
            <a:r>
              <a:rPr lang="en-US" dirty="0" err="1">
                <a:ea typeface="+mn-lt"/>
                <a:cs typeface="+mn-lt"/>
              </a:rPr>
              <a:t>npr</a:t>
            </a:r>
            <a:r>
              <a:rPr lang="en-US" dirty="0">
                <a:ea typeface="+mn-lt"/>
                <a:cs typeface="+mn-lt"/>
              </a:rPr>
              <a:t>. </a:t>
            </a:r>
            <a:r>
              <a:rPr lang="en-US" dirty="0" err="1">
                <a:ea typeface="+mn-lt"/>
                <a:cs typeface="+mn-lt"/>
              </a:rPr>
              <a:t>kućni</a:t>
            </a:r>
            <a:r>
              <a:rPr lang="en-US" dirty="0">
                <a:ea typeface="+mn-lt"/>
                <a:cs typeface="+mn-lt"/>
              </a:rPr>
              <a:t> internet</a:t>
            </a:r>
          </a:p>
          <a:p>
            <a:r>
              <a:rPr lang="en-US" dirty="0">
                <a:ea typeface="+mn-lt"/>
                <a:cs typeface="+mn-lt"/>
              </a:rPr>
              <a:t>MAN (</a:t>
            </a:r>
            <a:r>
              <a:rPr lang="en-US" i="1" dirty="0" err="1">
                <a:ea typeface="+mn-lt"/>
                <a:cs typeface="+mn-lt"/>
              </a:rPr>
              <a:t>eng.</a:t>
            </a:r>
            <a:r>
              <a:rPr lang="en-US" i="1" dirty="0">
                <a:ea typeface="+mn-lt"/>
                <a:cs typeface="+mn-lt"/>
              </a:rPr>
              <a:t> Metropolitan Area Network</a:t>
            </a:r>
            <a:r>
              <a:rPr lang="en-US" dirty="0">
                <a:ea typeface="+mn-lt"/>
                <a:cs typeface="+mn-lt"/>
              </a:rPr>
              <a:t>) - </a:t>
            </a:r>
            <a:r>
              <a:rPr lang="en-US" dirty="0" err="1">
                <a:ea typeface="+mn-lt"/>
                <a:cs typeface="+mn-lt"/>
              </a:rPr>
              <a:t>npr</a:t>
            </a:r>
            <a:r>
              <a:rPr lang="en-US" dirty="0">
                <a:ea typeface="+mn-lt"/>
                <a:cs typeface="+mn-lt"/>
              </a:rPr>
              <a:t>. Grad Zadar Free WIFI</a:t>
            </a:r>
          </a:p>
          <a:p>
            <a:r>
              <a:rPr lang="en-US" dirty="0"/>
              <a:t>WAN (</a:t>
            </a:r>
            <a:r>
              <a:rPr lang="en-US" i="1" dirty="0" err="1">
                <a:ea typeface="+mn-lt"/>
                <a:cs typeface="+mn-lt"/>
              </a:rPr>
              <a:t>eng.</a:t>
            </a:r>
            <a:r>
              <a:rPr lang="en-US" i="1" dirty="0">
                <a:ea typeface="+mn-lt"/>
                <a:cs typeface="+mn-lt"/>
              </a:rPr>
              <a:t> Wide Area Network) - </a:t>
            </a:r>
            <a:r>
              <a:rPr lang="en-US" i="1" dirty="0" err="1">
                <a:ea typeface="+mn-lt"/>
                <a:cs typeface="+mn-lt"/>
              </a:rPr>
              <a:t>npr</a:t>
            </a:r>
            <a:r>
              <a:rPr lang="en-US" i="1" dirty="0">
                <a:ea typeface="+mn-lt"/>
                <a:cs typeface="+mn-lt"/>
              </a:rPr>
              <a:t>. </a:t>
            </a:r>
            <a:r>
              <a:rPr lang="en-US" i="1" dirty="0" err="1">
                <a:ea typeface="+mn-lt"/>
                <a:cs typeface="+mn-lt"/>
              </a:rPr>
              <a:t>Eduroam</a:t>
            </a:r>
            <a:endParaRPr lang="en-US" dirty="0" err="1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BF3CF3DF-4809-5B42-9F22-9813913792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65150" y="6087110"/>
            <a:ext cx="4133560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4" descr="Diagram&#10;&#10;Description automatically generated">
            <a:extLst>
              <a:ext uri="{FF2B5EF4-FFF2-40B4-BE49-F238E27FC236}">
                <a16:creationId xmlns:a16="http://schemas.microsoft.com/office/drawing/2014/main" id="{E882A83D-9289-0A81-BBD6-27CBCF36BA8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1" b="998"/>
          <a:stretch/>
        </p:blipFill>
        <p:spPr>
          <a:xfrm>
            <a:off x="5264837" y="1"/>
            <a:ext cx="6927163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699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5" name="Group 144">
            <a:extLst>
              <a:ext uri="{FF2B5EF4-FFF2-40B4-BE49-F238E27FC236}">
                <a16:creationId xmlns:a16="http://schemas.microsoft.com/office/drawing/2014/main" id="{EB46B8FB-F6A2-5F47-A6CD-A7E17E6927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201388" y="0"/>
            <a:ext cx="5990612" cy="6858001"/>
            <a:chOff x="6201388" y="0"/>
            <a:chExt cx="5990612" cy="6858001"/>
          </a:xfrm>
        </p:grpSpPr>
        <p:sp>
          <p:nvSpPr>
            <p:cNvPr id="146" name="Oval 145">
              <a:extLst>
                <a:ext uri="{FF2B5EF4-FFF2-40B4-BE49-F238E27FC236}">
                  <a16:creationId xmlns:a16="http://schemas.microsoft.com/office/drawing/2014/main" id="{419BDE93-3EC2-4E4D-BC0B-417378F49E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1388" y="3549396"/>
              <a:ext cx="1130725" cy="113072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7" name="Freeform 46">
              <a:extLst>
                <a:ext uri="{FF2B5EF4-FFF2-40B4-BE49-F238E27FC236}">
                  <a16:creationId xmlns:a16="http://schemas.microsoft.com/office/drawing/2014/main" id="{FE21F82F-1EE5-8240-97F8-387DF0253F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1389" y="1"/>
              <a:ext cx="1130725" cy="565575"/>
            </a:xfrm>
            <a:custGeom>
              <a:avLst/>
              <a:gdLst>
                <a:gd name="connsiteX0" fmla="*/ 21 w 1130725"/>
                <a:gd name="connsiteY0" fmla="*/ 0 h 565575"/>
                <a:gd name="connsiteX1" fmla="*/ 1130704 w 1130725"/>
                <a:gd name="connsiteY1" fmla="*/ 0 h 565575"/>
                <a:gd name="connsiteX2" fmla="*/ 1130725 w 1130725"/>
                <a:gd name="connsiteY2" fmla="*/ 213 h 565575"/>
                <a:gd name="connsiteX3" fmla="*/ 565362 w 1130725"/>
                <a:gd name="connsiteY3" fmla="*/ 565575 h 565575"/>
                <a:gd name="connsiteX4" fmla="*/ 0 w 1130725"/>
                <a:gd name="connsiteY4" fmla="*/ 213 h 565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0725" h="565575">
                  <a:moveTo>
                    <a:pt x="21" y="0"/>
                  </a:moveTo>
                  <a:lnTo>
                    <a:pt x="1130704" y="0"/>
                  </a:lnTo>
                  <a:lnTo>
                    <a:pt x="1130725" y="213"/>
                  </a:lnTo>
                  <a:cubicBezTo>
                    <a:pt x="1130725" y="312454"/>
                    <a:pt x="877604" y="565575"/>
                    <a:pt x="565362" y="565575"/>
                  </a:cubicBezTo>
                  <a:cubicBezTo>
                    <a:pt x="253121" y="565575"/>
                    <a:pt x="0" y="312454"/>
                    <a:pt x="0" y="21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8" name="Freeform 48">
              <a:extLst>
                <a:ext uri="{FF2B5EF4-FFF2-40B4-BE49-F238E27FC236}">
                  <a16:creationId xmlns:a16="http://schemas.microsoft.com/office/drawing/2014/main" id="{AE1903E3-6B5F-6B4C-9A1F-62628A050A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564255" y="6292426"/>
              <a:ext cx="1130723" cy="565575"/>
            </a:xfrm>
            <a:custGeom>
              <a:avLst/>
              <a:gdLst>
                <a:gd name="connsiteX0" fmla="*/ 565362 w 1130723"/>
                <a:gd name="connsiteY0" fmla="*/ 0 h 565575"/>
                <a:gd name="connsiteX1" fmla="*/ 1130723 w 1130723"/>
                <a:gd name="connsiteY1" fmla="*/ 565362 h 565575"/>
                <a:gd name="connsiteX2" fmla="*/ 1130702 w 1130723"/>
                <a:gd name="connsiteY2" fmla="*/ 565575 h 565575"/>
                <a:gd name="connsiteX3" fmla="*/ 21 w 1130723"/>
                <a:gd name="connsiteY3" fmla="*/ 565575 h 565575"/>
                <a:gd name="connsiteX4" fmla="*/ 0 w 1130723"/>
                <a:gd name="connsiteY4" fmla="*/ 565362 h 565575"/>
                <a:gd name="connsiteX5" fmla="*/ 565362 w 1130723"/>
                <a:gd name="connsiteY5" fmla="*/ 0 h 565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30723" h="565575">
                  <a:moveTo>
                    <a:pt x="565362" y="0"/>
                  </a:moveTo>
                  <a:cubicBezTo>
                    <a:pt x="877602" y="0"/>
                    <a:pt x="1130723" y="253121"/>
                    <a:pt x="1130723" y="565362"/>
                  </a:cubicBezTo>
                  <a:lnTo>
                    <a:pt x="1130702" y="565575"/>
                  </a:lnTo>
                  <a:lnTo>
                    <a:pt x="21" y="565575"/>
                  </a:lnTo>
                  <a:lnTo>
                    <a:pt x="0" y="565362"/>
                  </a:lnTo>
                  <a:cubicBezTo>
                    <a:pt x="0" y="253121"/>
                    <a:pt x="253120" y="0"/>
                    <a:pt x="565362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9" name="Oval 148">
              <a:extLst>
                <a:ext uri="{FF2B5EF4-FFF2-40B4-BE49-F238E27FC236}">
                  <a16:creationId xmlns:a16="http://schemas.microsoft.com/office/drawing/2014/main" id="{F7C55863-3B37-0743-B001-1A970033FB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564253" y="3549396"/>
              <a:ext cx="1130725" cy="113072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0" name="Oval 149">
              <a:extLst>
                <a:ext uri="{FF2B5EF4-FFF2-40B4-BE49-F238E27FC236}">
                  <a16:creationId xmlns:a16="http://schemas.microsoft.com/office/drawing/2014/main" id="{932B4C24-3A58-924C-B79A-D961EF7C2C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564253" y="2177881"/>
              <a:ext cx="1130725" cy="113072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1" name="Oval 150">
              <a:extLst>
                <a:ext uri="{FF2B5EF4-FFF2-40B4-BE49-F238E27FC236}">
                  <a16:creationId xmlns:a16="http://schemas.microsoft.com/office/drawing/2014/main" id="{21EF52E0-D2CF-544F-93A6-4D7B45A048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564253" y="806366"/>
              <a:ext cx="1130725" cy="113072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2" name="Freeform 63">
              <a:extLst>
                <a:ext uri="{FF2B5EF4-FFF2-40B4-BE49-F238E27FC236}">
                  <a16:creationId xmlns:a16="http://schemas.microsoft.com/office/drawing/2014/main" id="{6966CFE5-1C8C-2E4F-9B2D-A8438F5A53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564254" y="1"/>
              <a:ext cx="1130725" cy="565575"/>
            </a:xfrm>
            <a:custGeom>
              <a:avLst/>
              <a:gdLst>
                <a:gd name="connsiteX0" fmla="*/ 21 w 1130725"/>
                <a:gd name="connsiteY0" fmla="*/ 0 h 565575"/>
                <a:gd name="connsiteX1" fmla="*/ 1130704 w 1130725"/>
                <a:gd name="connsiteY1" fmla="*/ 0 h 565575"/>
                <a:gd name="connsiteX2" fmla="*/ 1130725 w 1130725"/>
                <a:gd name="connsiteY2" fmla="*/ 213 h 565575"/>
                <a:gd name="connsiteX3" fmla="*/ 565363 w 1130725"/>
                <a:gd name="connsiteY3" fmla="*/ 565575 h 565575"/>
                <a:gd name="connsiteX4" fmla="*/ 0 w 1130725"/>
                <a:gd name="connsiteY4" fmla="*/ 213 h 565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0725" h="565575">
                  <a:moveTo>
                    <a:pt x="21" y="0"/>
                  </a:moveTo>
                  <a:lnTo>
                    <a:pt x="1130704" y="0"/>
                  </a:lnTo>
                  <a:lnTo>
                    <a:pt x="1130725" y="213"/>
                  </a:lnTo>
                  <a:cubicBezTo>
                    <a:pt x="1130725" y="312454"/>
                    <a:pt x="877603" y="565575"/>
                    <a:pt x="565363" y="565575"/>
                  </a:cubicBezTo>
                  <a:cubicBezTo>
                    <a:pt x="253121" y="565575"/>
                    <a:pt x="0" y="312454"/>
                    <a:pt x="0" y="21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3" name="Freeform 64">
              <a:extLst>
                <a:ext uri="{FF2B5EF4-FFF2-40B4-BE49-F238E27FC236}">
                  <a16:creationId xmlns:a16="http://schemas.microsoft.com/office/drawing/2014/main" id="{9FD29EF3-A5B2-554A-A307-6BE1BCE8AF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27118" y="6292426"/>
              <a:ext cx="1130724" cy="565575"/>
            </a:xfrm>
            <a:custGeom>
              <a:avLst/>
              <a:gdLst>
                <a:gd name="connsiteX0" fmla="*/ 565362 w 1130724"/>
                <a:gd name="connsiteY0" fmla="*/ 0 h 565575"/>
                <a:gd name="connsiteX1" fmla="*/ 1130724 w 1130724"/>
                <a:gd name="connsiteY1" fmla="*/ 565362 h 565575"/>
                <a:gd name="connsiteX2" fmla="*/ 1130703 w 1130724"/>
                <a:gd name="connsiteY2" fmla="*/ 565575 h 565575"/>
                <a:gd name="connsiteX3" fmla="*/ 22 w 1130724"/>
                <a:gd name="connsiteY3" fmla="*/ 565575 h 565575"/>
                <a:gd name="connsiteX4" fmla="*/ 0 w 1130724"/>
                <a:gd name="connsiteY4" fmla="*/ 565362 h 565575"/>
                <a:gd name="connsiteX5" fmla="*/ 565362 w 1130724"/>
                <a:gd name="connsiteY5" fmla="*/ 0 h 565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30724" h="565575">
                  <a:moveTo>
                    <a:pt x="565362" y="0"/>
                  </a:moveTo>
                  <a:cubicBezTo>
                    <a:pt x="877603" y="0"/>
                    <a:pt x="1130724" y="253121"/>
                    <a:pt x="1130724" y="565362"/>
                  </a:cubicBezTo>
                  <a:lnTo>
                    <a:pt x="1130703" y="565575"/>
                  </a:lnTo>
                  <a:lnTo>
                    <a:pt x="22" y="565575"/>
                  </a:lnTo>
                  <a:lnTo>
                    <a:pt x="0" y="565362"/>
                  </a:lnTo>
                  <a:cubicBezTo>
                    <a:pt x="0" y="253121"/>
                    <a:pt x="253121" y="0"/>
                    <a:pt x="5653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4" name="Oval 153">
              <a:extLst>
                <a:ext uri="{FF2B5EF4-FFF2-40B4-BE49-F238E27FC236}">
                  <a16:creationId xmlns:a16="http://schemas.microsoft.com/office/drawing/2014/main" id="{AC1ECAD8-0CF2-934D-AA1E-C108208CDE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27118" y="4920911"/>
              <a:ext cx="1130725" cy="113072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5" name="Oval 154">
              <a:extLst>
                <a:ext uri="{FF2B5EF4-FFF2-40B4-BE49-F238E27FC236}">
                  <a16:creationId xmlns:a16="http://schemas.microsoft.com/office/drawing/2014/main" id="{DB14DED1-3A58-8C4D-902E-2A9F34043F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27118" y="3549396"/>
              <a:ext cx="1130725" cy="113072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6" name="Oval 155">
              <a:extLst>
                <a:ext uri="{FF2B5EF4-FFF2-40B4-BE49-F238E27FC236}">
                  <a16:creationId xmlns:a16="http://schemas.microsoft.com/office/drawing/2014/main" id="{65D65157-5719-0341-A807-A8956595FB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27118" y="2177881"/>
              <a:ext cx="1130725" cy="113072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7" name="Oval 156">
              <a:extLst>
                <a:ext uri="{FF2B5EF4-FFF2-40B4-BE49-F238E27FC236}">
                  <a16:creationId xmlns:a16="http://schemas.microsoft.com/office/drawing/2014/main" id="{A7F23F74-B777-2A4C-8EF9-E798880D59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27118" y="806366"/>
              <a:ext cx="1130725" cy="113072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8" name="Freeform 70">
              <a:extLst>
                <a:ext uri="{FF2B5EF4-FFF2-40B4-BE49-F238E27FC236}">
                  <a16:creationId xmlns:a16="http://schemas.microsoft.com/office/drawing/2014/main" id="{E3B9A050-0AE1-1D4B-A2AC-6EEF64B106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27117" y="0"/>
              <a:ext cx="1130726" cy="565576"/>
            </a:xfrm>
            <a:custGeom>
              <a:avLst/>
              <a:gdLst>
                <a:gd name="connsiteX0" fmla="*/ 22 w 1130726"/>
                <a:gd name="connsiteY0" fmla="*/ 0 h 565576"/>
                <a:gd name="connsiteX1" fmla="*/ 1130704 w 1130726"/>
                <a:gd name="connsiteY1" fmla="*/ 0 h 565576"/>
                <a:gd name="connsiteX2" fmla="*/ 1130726 w 1130726"/>
                <a:gd name="connsiteY2" fmla="*/ 214 h 565576"/>
                <a:gd name="connsiteX3" fmla="*/ 565363 w 1130726"/>
                <a:gd name="connsiteY3" fmla="*/ 565576 h 565576"/>
                <a:gd name="connsiteX4" fmla="*/ 0 w 1130726"/>
                <a:gd name="connsiteY4" fmla="*/ 214 h 565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0726" h="565576">
                  <a:moveTo>
                    <a:pt x="22" y="0"/>
                  </a:moveTo>
                  <a:lnTo>
                    <a:pt x="1130704" y="0"/>
                  </a:lnTo>
                  <a:lnTo>
                    <a:pt x="1130726" y="214"/>
                  </a:lnTo>
                  <a:cubicBezTo>
                    <a:pt x="1130726" y="312455"/>
                    <a:pt x="877604" y="565576"/>
                    <a:pt x="565363" y="565576"/>
                  </a:cubicBezTo>
                  <a:cubicBezTo>
                    <a:pt x="253122" y="565576"/>
                    <a:pt x="0" y="312455"/>
                    <a:pt x="0" y="21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9" name="Freeform 71">
              <a:extLst>
                <a:ext uri="{FF2B5EF4-FFF2-40B4-BE49-F238E27FC236}">
                  <a16:creationId xmlns:a16="http://schemas.microsoft.com/office/drawing/2014/main" id="{C424FE38-F803-8D47-BF56-1B18EC2B1F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89984" y="6292426"/>
              <a:ext cx="1130724" cy="565575"/>
            </a:xfrm>
            <a:custGeom>
              <a:avLst/>
              <a:gdLst>
                <a:gd name="connsiteX0" fmla="*/ 565362 w 1130724"/>
                <a:gd name="connsiteY0" fmla="*/ 0 h 565575"/>
                <a:gd name="connsiteX1" fmla="*/ 1130724 w 1130724"/>
                <a:gd name="connsiteY1" fmla="*/ 565362 h 565575"/>
                <a:gd name="connsiteX2" fmla="*/ 1130703 w 1130724"/>
                <a:gd name="connsiteY2" fmla="*/ 565575 h 565575"/>
                <a:gd name="connsiteX3" fmla="*/ 21 w 1130724"/>
                <a:gd name="connsiteY3" fmla="*/ 565575 h 565575"/>
                <a:gd name="connsiteX4" fmla="*/ 0 w 1130724"/>
                <a:gd name="connsiteY4" fmla="*/ 565362 h 565575"/>
                <a:gd name="connsiteX5" fmla="*/ 565362 w 1130724"/>
                <a:gd name="connsiteY5" fmla="*/ 0 h 565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30724" h="565575">
                  <a:moveTo>
                    <a:pt x="565362" y="0"/>
                  </a:moveTo>
                  <a:cubicBezTo>
                    <a:pt x="877603" y="0"/>
                    <a:pt x="1130724" y="253121"/>
                    <a:pt x="1130724" y="565362"/>
                  </a:cubicBezTo>
                  <a:lnTo>
                    <a:pt x="1130703" y="565575"/>
                  </a:lnTo>
                  <a:lnTo>
                    <a:pt x="21" y="565575"/>
                  </a:lnTo>
                  <a:lnTo>
                    <a:pt x="0" y="565362"/>
                  </a:lnTo>
                  <a:cubicBezTo>
                    <a:pt x="0" y="253121"/>
                    <a:pt x="253121" y="0"/>
                    <a:pt x="565362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60" name="Oval 159">
              <a:extLst>
                <a:ext uri="{FF2B5EF4-FFF2-40B4-BE49-F238E27FC236}">
                  <a16:creationId xmlns:a16="http://schemas.microsoft.com/office/drawing/2014/main" id="{E37187F2-9212-0641-97D0-1ACD50B748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89984" y="4920911"/>
              <a:ext cx="1130725" cy="113072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1" name="Oval 160">
              <a:extLst>
                <a:ext uri="{FF2B5EF4-FFF2-40B4-BE49-F238E27FC236}">
                  <a16:creationId xmlns:a16="http://schemas.microsoft.com/office/drawing/2014/main" id="{C760C651-2AC4-564E-BEAA-AB7FAFE7F7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89984" y="3549396"/>
              <a:ext cx="1130725" cy="113072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2" name="Oval 161">
              <a:extLst>
                <a:ext uri="{FF2B5EF4-FFF2-40B4-BE49-F238E27FC236}">
                  <a16:creationId xmlns:a16="http://schemas.microsoft.com/office/drawing/2014/main" id="{58B0A1B8-5BA3-3548-9511-B4904D0526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89984" y="806366"/>
              <a:ext cx="1130725" cy="113072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3" name="Freeform 75">
              <a:extLst>
                <a:ext uri="{FF2B5EF4-FFF2-40B4-BE49-F238E27FC236}">
                  <a16:creationId xmlns:a16="http://schemas.microsoft.com/office/drawing/2014/main" id="{424CD779-EE9A-214D-9488-767327E373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89983" y="0"/>
              <a:ext cx="1130726" cy="565576"/>
            </a:xfrm>
            <a:custGeom>
              <a:avLst/>
              <a:gdLst>
                <a:gd name="connsiteX0" fmla="*/ 21 w 1130726"/>
                <a:gd name="connsiteY0" fmla="*/ 0 h 565576"/>
                <a:gd name="connsiteX1" fmla="*/ 1130704 w 1130726"/>
                <a:gd name="connsiteY1" fmla="*/ 0 h 565576"/>
                <a:gd name="connsiteX2" fmla="*/ 1130726 w 1130726"/>
                <a:gd name="connsiteY2" fmla="*/ 214 h 565576"/>
                <a:gd name="connsiteX3" fmla="*/ 565363 w 1130726"/>
                <a:gd name="connsiteY3" fmla="*/ 565576 h 565576"/>
                <a:gd name="connsiteX4" fmla="*/ 0 w 1130726"/>
                <a:gd name="connsiteY4" fmla="*/ 214 h 565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0726" h="565576">
                  <a:moveTo>
                    <a:pt x="21" y="0"/>
                  </a:moveTo>
                  <a:lnTo>
                    <a:pt x="1130704" y="0"/>
                  </a:lnTo>
                  <a:lnTo>
                    <a:pt x="1130726" y="214"/>
                  </a:lnTo>
                  <a:cubicBezTo>
                    <a:pt x="1130726" y="312455"/>
                    <a:pt x="877604" y="565576"/>
                    <a:pt x="565363" y="565576"/>
                  </a:cubicBezTo>
                  <a:cubicBezTo>
                    <a:pt x="253122" y="565576"/>
                    <a:pt x="0" y="312455"/>
                    <a:pt x="0" y="214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64" name="Freeform 76">
              <a:extLst>
                <a:ext uri="{FF2B5EF4-FFF2-40B4-BE49-F238E27FC236}">
                  <a16:creationId xmlns:a16="http://schemas.microsoft.com/office/drawing/2014/main" id="{630D08C6-9EFB-8540-875F-2A55DED2AA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2854" y="6295069"/>
              <a:ext cx="539146" cy="562931"/>
            </a:xfrm>
            <a:custGeom>
              <a:avLst/>
              <a:gdLst>
                <a:gd name="connsiteX0" fmla="*/ 539146 w 539146"/>
                <a:gd name="connsiteY0" fmla="*/ 0 h 562931"/>
                <a:gd name="connsiteX1" fmla="*/ 539146 w 539146"/>
                <a:gd name="connsiteY1" fmla="*/ 562931 h 562931"/>
                <a:gd name="connsiteX2" fmla="*/ 21 w 539146"/>
                <a:gd name="connsiteY2" fmla="*/ 562931 h 562931"/>
                <a:gd name="connsiteX3" fmla="*/ 0 w 539146"/>
                <a:gd name="connsiteY3" fmla="*/ 562719 h 562931"/>
                <a:gd name="connsiteX4" fmla="*/ 451422 w 539146"/>
                <a:gd name="connsiteY4" fmla="*/ 8843 h 5629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9146" h="562931">
                  <a:moveTo>
                    <a:pt x="539146" y="0"/>
                  </a:moveTo>
                  <a:lnTo>
                    <a:pt x="539146" y="562931"/>
                  </a:lnTo>
                  <a:lnTo>
                    <a:pt x="21" y="562931"/>
                  </a:lnTo>
                  <a:lnTo>
                    <a:pt x="0" y="562719"/>
                  </a:lnTo>
                  <a:cubicBezTo>
                    <a:pt x="0" y="289508"/>
                    <a:pt x="193796" y="61561"/>
                    <a:pt x="451422" y="884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65" name="Freeform 77">
              <a:extLst>
                <a:ext uri="{FF2B5EF4-FFF2-40B4-BE49-F238E27FC236}">
                  <a16:creationId xmlns:a16="http://schemas.microsoft.com/office/drawing/2014/main" id="{D7E8DA86-1294-4641-9C52-6E15315064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2853" y="4923555"/>
              <a:ext cx="539147" cy="1125439"/>
            </a:xfrm>
            <a:custGeom>
              <a:avLst/>
              <a:gdLst>
                <a:gd name="connsiteX0" fmla="*/ 539147 w 539147"/>
                <a:gd name="connsiteY0" fmla="*/ 0 h 1125439"/>
                <a:gd name="connsiteX1" fmla="*/ 539147 w 539147"/>
                <a:gd name="connsiteY1" fmla="*/ 1125439 h 1125439"/>
                <a:gd name="connsiteX2" fmla="*/ 451423 w 539147"/>
                <a:gd name="connsiteY2" fmla="*/ 1116595 h 1125439"/>
                <a:gd name="connsiteX3" fmla="*/ 0 w 539147"/>
                <a:gd name="connsiteY3" fmla="*/ 562719 h 1125439"/>
                <a:gd name="connsiteX4" fmla="*/ 451423 w 539147"/>
                <a:gd name="connsiteY4" fmla="*/ 8843 h 11254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9147" h="1125439">
                  <a:moveTo>
                    <a:pt x="539147" y="0"/>
                  </a:moveTo>
                  <a:lnTo>
                    <a:pt x="539147" y="1125439"/>
                  </a:lnTo>
                  <a:lnTo>
                    <a:pt x="451423" y="1116595"/>
                  </a:lnTo>
                  <a:cubicBezTo>
                    <a:pt x="193797" y="1063877"/>
                    <a:pt x="0" y="835930"/>
                    <a:pt x="0" y="562719"/>
                  </a:cubicBezTo>
                  <a:cubicBezTo>
                    <a:pt x="0" y="289508"/>
                    <a:pt x="193797" y="61561"/>
                    <a:pt x="451423" y="884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66" name="Freeform 78">
              <a:extLst>
                <a:ext uri="{FF2B5EF4-FFF2-40B4-BE49-F238E27FC236}">
                  <a16:creationId xmlns:a16="http://schemas.microsoft.com/office/drawing/2014/main" id="{011063C9-2A43-3348-A018-F27FACAA77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2853" y="3552039"/>
              <a:ext cx="539147" cy="1125438"/>
            </a:xfrm>
            <a:custGeom>
              <a:avLst/>
              <a:gdLst>
                <a:gd name="connsiteX0" fmla="*/ 539147 w 539147"/>
                <a:gd name="connsiteY0" fmla="*/ 0 h 1125438"/>
                <a:gd name="connsiteX1" fmla="*/ 539147 w 539147"/>
                <a:gd name="connsiteY1" fmla="*/ 1125438 h 1125438"/>
                <a:gd name="connsiteX2" fmla="*/ 451423 w 539147"/>
                <a:gd name="connsiteY2" fmla="*/ 1116595 h 1125438"/>
                <a:gd name="connsiteX3" fmla="*/ 0 w 539147"/>
                <a:gd name="connsiteY3" fmla="*/ 562719 h 1125438"/>
                <a:gd name="connsiteX4" fmla="*/ 451423 w 539147"/>
                <a:gd name="connsiteY4" fmla="*/ 8843 h 1125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9147" h="1125438">
                  <a:moveTo>
                    <a:pt x="539147" y="0"/>
                  </a:moveTo>
                  <a:lnTo>
                    <a:pt x="539147" y="1125438"/>
                  </a:lnTo>
                  <a:lnTo>
                    <a:pt x="451423" y="1116595"/>
                  </a:lnTo>
                  <a:cubicBezTo>
                    <a:pt x="193797" y="1063877"/>
                    <a:pt x="0" y="835930"/>
                    <a:pt x="0" y="562719"/>
                  </a:cubicBezTo>
                  <a:cubicBezTo>
                    <a:pt x="0" y="289508"/>
                    <a:pt x="193797" y="61561"/>
                    <a:pt x="451423" y="884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67" name="Freeform 79">
              <a:extLst>
                <a:ext uri="{FF2B5EF4-FFF2-40B4-BE49-F238E27FC236}">
                  <a16:creationId xmlns:a16="http://schemas.microsoft.com/office/drawing/2014/main" id="{EE85C7DE-D965-244F-BD95-3A05FF4AAC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2853" y="2180524"/>
              <a:ext cx="539147" cy="1125438"/>
            </a:xfrm>
            <a:custGeom>
              <a:avLst/>
              <a:gdLst>
                <a:gd name="connsiteX0" fmla="*/ 539147 w 539147"/>
                <a:gd name="connsiteY0" fmla="*/ 0 h 1125438"/>
                <a:gd name="connsiteX1" fmla="*/ 539147 w 539147"/>
                <a:gd name="connsiteY1" fmla="*/ 1125438 h 1125438"/>
                <a:gd name="connsiteX2" fmla="*/ 451423 w 539147"/>
                <a:gd name="connsiteY2" fmla="*/ 1116595 h 1125438"/>
                <a:gd name="connsiteX3" fmla="*/ 0 w 539147"/>
                <a:gd name="connsiteY3" fmla="*/ 562719 h 1125438"/>
                <a:gd name="connsiteX4" fmla="*/ 451423 w 539147"/>
                <a:gd name="connsiteY4" fmla="*/ 8843 h 1125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9147" h="1125438">
                  <a:moveTo>
                    <a:pt x="539147" y="0"/>
                  </a:moveTo>
                  <a:lnTo>
                    <a:pt x="539147" y="1125438"/>
                  </a:lnTo>
                  <a:lnTo>
                    <a:pt x="451423" y="1116595"/>
                  </a:lnTo>
                  <a:cubicBezTo>
                    <a:pt x="193797" y="1063877"/>
                    <a:pt x="0" y="835930"/>
                    <a:pt x="0" y="562719"/>
                  </a:cubicBezTo>
                  <a:cubicBezTo>
                    <a:pt x="0" y="289509"/>
                    <a:pt x="193797" y="61561"/>
                    <a:pt x="451423" y="884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68" name="Freeform 80">
              <a:extLst>
                <a:ext uri="{FF2B5EF4-FFF2-40B4-BE49-F238E27FC236}">
                  <a16:creationId xmlns:a16="http://schemas.microsoft.com/office/drawing/2014/main" id="{315A1389-149A-3342-A863-637D42FDB2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2853" y="809010"/>
              <a:ext cx="539147" cy="1125439"/>
            </a:xfrm>
            <a:custGeom>
              <a:avLst/>
              <a:gdLst>
                <a:gd name="connsiteX0" fmla="*/ 539147 w 539147"/>
                <a:gd name="connsiteY0" fmla="*/ 0 h 1125439"/>
                <a:gd name="connsiteX1" fmla="*/ 539147 w 539147"/>
                <a:gd name="connsiteY1" fmla="*/ 1125439 h 1125439"/>
                <a:gd name="connsiteX2" fmla="*/ 451423 w 539147"/>
                <a:gd name="connsiteY2" fmla="*/ 1116595 h 1125439"/>
                <a:gd name="connsiteX3" fmla="*/ 0 w 539147"/>
                <a:gd name="connsiteY3" fmla="*/ 562719 h 1125439"/>
                <a:gd name="connsiteX4" fmla="*/ 451423 w 539147"/>
                <a:gd name="connsiteY4" fmla="*/ 8843 h 11254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9147" h="1125439">
                  <a:moveTo>
                    <a:pt x="539147" y="0"/>
                  </a:moveTo>
                  <a:lnTo>
                    <a:pt x="539147" y="1125439"/>
                  </a:lnTo>
                  <a:lnTo>
                    <a:pt x="451423" y="1116595"/>
                  </a:lnTo>
                  <a:cubicBezTo>
                    <a:pt x="193797" y="1063877"/>
                    <a:pt x="0" y="835930"/>
                    <a:pt x="0" y="562719"/>
                  </a:cubicBezTo>
                  <a:cubicBezTo>
                    <a:pt x="0" y="289508"/>
                    <a:pt x="193797" y="61561"/>
                    <a:pt x="451423" y="884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69" name="Freeform 81">
              <a:extLst>
                <a:ext uri="{FF2B5EF4-FFF2-40B4-BE49-F238E27FC236}">
                  <a16:creationId xmlns:a16="http://schemas.microsoft.com/office/drawing/2014/main" id="{B149CC6F-B6C6-BE46-B451-1BF7D47A89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2853" y="1"/>
              <a:ext cx="539147" cy="562933"/>
            </a:xfrm>
            <a:custGeom>
              <a:avLst/>
              <a:gdLst>
                <a:gd name="connsiteX0" fmla="*/ 22 w 539147"/>
                <a:gd name="connsiteY0" fmla="*/ 0 h 562933"/>
                <a:gd name="connsiteX1" fmla="*/ 539147 w 539147"/>
                <a:gd name="connsiteY1" fmla="*/ 0 h 562933"/>
                <a:gd name="connsiteX2" fmla="*/ 539147 w 539147"/>
                <a:gd name="connsiteY2" fmla="*/ 562933 h 562933"/>
                <a:gd name="connsiteX3" fmla="*/ 451423 w 539147"/>
                <a:gd name="connsiteY3" fmla="*/ 554090 h 562933"/>
                <a:gd name="connsiteX4" fmla="*/ 0 w 539147"/>
                <a:gd name="connsiteY4" fmla="*/ 214 h 5629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9147" h="562933">
                  <a:moveTo>
                    <a:pt x="22" y="0"/>
                  </a:moveTo>
                  <a:lnTo>
                    <a:pt x="539147" y="0"/>
                  </a:lnTo>
                  <a:lnTo>
                    <a:pt x="539147" y="562933"/>
                  </a:lnTo>
                  <a:lnTo>
                    <a:pt x="451423" y="554090"/>
                  </a:lnTo>
                  <a:cubicBezTo>
                    <a:pt x="193797" y="501372"/>
                    <a:pt x="0" y="273425"/>
                    <a:pt x="0" y="214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cxnSp>
        <p:nvCxnSpPr>
          <p:cNvPr id="171" name="Straight Connector 170">
            <a:extLst>
              <a:ext uri="{FF2B5EF4-FFF2-40B4-BE49-F238E27FC236}">
                <a16:creationId xmlns:a16="http://schemas.microsoft.com/office/drawing/2014/main" id="{D33A3282-0389-C547-8CA6-7F3E7F27B3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65150" y="6087110"/>
            <a:ext cx="5066001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73" name="Rectangle 172">
            <a:extLst>
              <a:ext uri="{FF2B5EF4-FFF2-40B4-BE49-F238E27FC236}">
                <a16:creationId xmlns:a16="http://schemas.microsoft.com/office/drawing/2014/main" id="{4EFE82FE-7465-AE46-88DF-34D347E83B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0BC6703-4525-0125-DB6C-45340FDFB1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6924" y="765768"/>
            <a:ext cx="6402597" cy="106324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800"/>
              <a:t>Mrežna oprema</a:t>
            </a:r>
          </a:p>
        </p:txBody>
      </p:sp>
      <p:grpSp>
        <p:nvGrpSpPr>
          <p:cNvPr id="175" name="Group 174">
            <a:extLst>
              <a:ext uri="{FF2B5EF4-FFF2-40B4-BE49-F238E27FC236}">
                <a16:creationId xmlns:a16="http://schemas.microsoft.com/office/drawing/2014/main" id="{BCFFF971-DAC9-F44B-9F22-4B030B6B61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290315" y="0"/>
            <a:ext cx="1901686" cy="4677439"/>
            <a:chOff x="10290315" y="0"/>
            <a:chExt cx="1901686" cy="4677439"/>
          </a:xfrm>
        </p:grpSpPr>
        <p:sp>
          <p:nvSpPr>
            <p:cNvPr id="176" name="Freeform 39">
              <a:extLst>
                <a:ext uri="{FF2B5EF4-FFF2-40B4-BE49-F238E27FC236}">
                  <a16:creationId xmlns:a16="http://schemas.microsoft.com/office/drawing/2014/main" id="{2E3E7145-2B02-8142-A82F-FFCA717D61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90315" y="0"/>
              <a:ext cx="1130724" cy="565573"/>
            </a:xfrm>
            <a:custGeom>
              <a:avLst/>
              <a:gdLst>
                <a:gd name="connsiteX0" fmla="*/ 21 w 1130724"/>
                <a:gd name="connsiteY0" fmla="*/ 0 h 565573"/>
                <a:gd name="connsiteX1" fmla="*/ 1130703 w 1130724"/>
                <a:gd name="connsiteY1" fmla="*/ 0 h 565573"/>
                <a:gd name="connsiteX2" fmla="*/ 1130724 w 1130724"/>
                <a:gd name="connsiteY2" fmla="*/ 211 h 565573"/>
                <a:gd name="connsiteX3" fmla="*/ 565362 w 1130724"/>
                <a:gd name="connsiteY3" fmla="*/ 565573 h 565573"/>
                <a:gd name="connsiteX4" fmla="*/ 0 w 1130724"/>
                <a:gd name="connsiteY4" fmla="*/ 211 h 565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0724" h="565573">
                  <a:moveTo>
                    <a:pt x="21" y="0"/>
                  </a:moveTo>
                  <a:lnTo>
                    <a:pt x="1130703" y="0"/>
                  </a:lnTo>
                  <a:lnTo>
                    <a:pt x="1130724" y="211"/>
                  </a:lnTo>
                  <a:cubicBezTo>
                    <a:pt x="1130724" y="312452"/>
                    <a:pt x="877603" y="565573"/>
                    <a:pt x="565362" y="565573"/>
                  </a:cubicBezTo>
                  <a:cubicBezTo>
                    <a:pt x="253121" y="565573"/>
                    <a:pt x="0" y="312452"/>
                    <a:pt x="0" y="21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77" name="Freeform 41">
              <a:extLst>
                <a:ext uri="{FF2B5EF4-FFF2-40B4-BE49-F238E27FC236}">
                  <a16:creationId xmlns:a16="http://schemas.microsoft.com/office/drawing/2014/main" id="{33EA453D-E925-4C4C-A1E9-D54E82602D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3180" y="3552066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78" name="Freeform 43">
              <a:extLst>
                <a:ext uri="{FF2B5EF4-FFF2-40B4-BE49-F238E27FC236}">
                  <a16:creationId xmlns:a16="http://schemas.microsoft.com/office/drawing/2014/main" id="{CBA4AF6C-8831-A34A-91A3-CC6ED3566B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3180" y="809039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79" name="Freeform 44">
              <a:extLst>
                <a:ext uri="{FF2B5EF4-FFF2-40B4-BE49-F238E27FC236}">
                  <a16:creationId xmlns:a16="http://schemas.microsoft.com/office/drawing/2014/main" id="{8B12A352-6C2B-B94E-82E0-45D881BB7C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3180" y="0"/>
              <a:ext cx="538821" cy="562898"/>
            </a:xfrm>
            <a:custGeom>
              <a:avLst/>
              <a:gdLst>
                <a:gd name="connsiteX0" fmla="*/ 21 w 538821"/>
                <a:gd name="connsiteY0" fmla="*/ 0 h 562898"/>
                <a:gd name="connsiteX1" fmla="*/ 538821 w 538821"/>
                <a:gd name="connsiteY1" fmla="*/ 0 h 562898"/>
                <a:gd name="connsiteX2" fmla="*/ 538821 w 538821"/>
                <a:gd name="connsiteY2" fmla="*/ 562898 h 562898"/>
                <a:gd name="connsiteX3" fmla="*/ 451422 w 538821"/>
                <a:gd name="connsiteY3" fmla="*/ 554087 h 562898"/>
                <a:gd name="connsiteX4" fmla="*/ 0 w 538821"/>
                <a:gd name="connsiteY4" fmla="*/ 211 h 5628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562898">
                  <a:moveTo>
                    <a:pt x="21" y="0"/>
                  </a:moveTo>
                  <a:lnTo>
                    <a:pt x="538821" y="0"/>
                  </a:lnTo>
                  <a:lnTo>
                    <a:pt x="538821" y="562898"/>
                  </a:lnTo>
                  <a:lnTo>
                    <a:pt x="451422" y="554087"/>
                  </a:lnTo>
                  <a:cubicBezTo>
                    <a:pt x="193796" y="501369"/>
                    <a:pt x="0" y="273422"/>
                    <a:pt x="0" y="21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cxnSp>
        <p:nvCxnSpPr>
          <p:cNvPr id="181" name="Straight Connector 180">
            <a:extLst>
              <a:ext uri="{FF2B5EF4-FFF2-40B4-BE49-F238E27FC236}">
                <a16:creationId xmlns:a16="http://schemas.microsoft.com/office/drawing/2014/main" id="{51D4F49C-5EE1-6C4F-858E-AE02CC2CD5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65150" y="6087110"/>
            <a:ext cx="11058344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Informatika 5 - 51 Raunalne mree">
            <a:hlinkClick r:id="" action="ppaction://media"/>
            <a:extLst>
              <a:ext uri="{FF2B5EF4-FFF2-40B4-BE49-F238E27FC236}">
                <a16:creationId xmlns:a16="http://schemas.microsoft.com/office/drawing/2014/main" id="{8B676F00-371F-4198-8671-D977D96CEE27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43698" y="1785347"/>
            <a:ext cx="7465078" cy="4199106"/>
          </a:xfrm>
        </p:spPr>
      </p:pic>
    </p:spTree>
    <p:extLst>
      <p:ext uri="{BB962C8B-B14F-4D97-AF65-F5344CB8AC3E}">
        <p14:creationId xmlns:p14="http://schemas.microsoft.com/office/powerpoint/2010/main" val="2449118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7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C7F2E4D6-EF46-1C43-8F3E-3620C3C83F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A00BDF4-7643-A942-A588-F24E4E09AA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290315" y="0"/>
            <a:ext cx="1901686" cy="4677439"/>
            <a:chOff x="10290315" y="0"/>
            <a:chExt cx="1901686" cy="4677439"/>
          </a:xfrm>
        </p:grpSpPr>
        <p:sp>
          <p:nvSpPr>
            <p:cNvPr id="12" name="Freeform 32">
              <a:extLst>
                <a:ext uri="{FF2B5EF4-FFF2-40B4-BE49-F238E27FC236}">
                  <a16:creationId xmlns:a16="http://schemas.microsoft.com/office/drawing/2014/main" id="{90B25A21-16B9-8D47-928B-2367A0B8C0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90315" y="0"/>
              <a:ext cx="1130724" cy="565573"/>
            </a:xfrm>
            <a:custGeom>
              <a:avLst/>
              <a:gdLst>
                <a:gd name="connsiteX0" fmla="*/ 21 w 1130724"/>
                <a:gd name="connsiteY0" fmla="*/ 0 h 565573"/>
                <a:gd name="connsiteX1" fmla="*/ 1130703 w 1130724"/>
                <a:gd name="connsiteY1" fmla="*/ 0 h 565573"/>
                <a:gd name="connsiteX2" fmla="*/ 1130724 w 1130724"/>
                <a:gd name="connsiteY2" fmla="*/ 211 h 565573"/>
                <a:gd name="connsiteX3" fmla="*/ 565362 w 1130724"/>
                <a:gd name="connsiteY3" fmla="*/ 565573 h 565573"/>
                <a:gd name="connsiteX4" fmla="*/ 0 w 1130724"/>
                <a:gd name="connsiteY4" fmla="*/ 211 h 565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0724" h="565573">
                  <a:moveTo>
                    <a:pt x="21" y="0"/>
                  </a:moveTo>
                  <a:lnTo>
                    <a:pt x="1130703" y="0"/>
                  </a:lnTo>
                  <a:lnTo>
                    <a:pt x="1130724" y="211"/>
                  </a:lnTo>
                  <a:cubicBezTo>
                    <a:pt x="1130724" y="312452"/>
                    <a:pt x="877603" y="565573"/>
                    <a:pt x="565362" y="565573"/>
                  </a:cubicBezTo>
                  <a:cubicBezTo>
                    <a:pt x="253121" y="565573"/>
                    <a:pt x="0" y="312452"/>
                    <a:pt x="0" y="21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3" name="Freeform 34">
              <a:extLst>
                <a:ext uri="{FF2B5EF4-FFF2-40B4-BE49-F238E27FC236}">
                  <a16:creationId xmlns:a16="http://schemas.microsoft.com/office/drawing/2014/main" id="{E5E64190-3AC0-0A48-9917-5FAE935A85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3180" y="3552066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" name="Freeform 47">
              <a:extLst>
                <a:ext uri="{FF2B5EF4-FFF2-40B4-BE49-F238E27FC236}">
                  <a16:creationId xmlns:a16="http://schemas.microsoft.com/office/drawing/2014/main" id="{AE71CDB8-B430-F14E-99C8-E6AAB8E21C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3180" y="809039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Freeform 48">
              <a:extLst>
                <a:ext uri="{FF2B5EF4-FFF2-40B4-BE49-F238E27FC236}">
                  <a16:creationId xmlns:a16="http://schemas.microsoft.com/office/drawing/2014/main" id="{DCA37B0A-FCCC-7642-B70D-56AD500498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3180" y="0"/>
              <a:ext cx="538821" cy="562898"/>
            </a:xfrm>
            <a:custGeom>
              <a:avLst/>
              <a:gdLst>
                <a:gd name="connsiteX0" fmla="*/ 21 w 538821"/>
                <a:gd name="connsiteY0" fmla="*/ 0 h 562898"/>
                <a:gd name="connsiteX1" fmla="*/ 538821 w 538821"/>
                <a:gd name="connsiteY1" fmla="*/ 0 h 562898"/>
                <a:gd name="connsiteX2" fmla="*/ 538821 w 538821"/>
                <a:gd name="connsiteY2" fmla="*/ 562898 h 562898"/>
                <a:gd name="connsiteX3" fmla="*/ 451422 w 538821"/>
                <a:gd name="connsiteY3" fmla="*/ 554087 h 562898"/>
                <a:gd name="connsiteX4" fmla="*/ 0 w 538821"/>
                <a:gd name="connsiteY4" fmla="*/ 211 h 5628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562898">
                  <a:moveTo>
                    <a:pt x="21" y="0"/>
                  </a:moveTo>
                  <a:lnTo>
                    <a:pt x="538821" y="0"/>
                  </a:lnTo>
                  <a:lnTo>
                    <a:pt x="538821" y="562898"/>
                  </a:lnTo>
                  <a:lnTo>
                    <a:pt x="451422" y="554087"/>
                  </a:lnTo>
                  <a:cubicBezTo>
                    <a:pt x="193796" y="501369"/>
                    <a:pt x="0" y="273422"/>
                    <a:pt x="0" y="21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A87374D1-2262-4489-15AA-C2301BB229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4243" y="770890"/>
            <a:ext cx="6400999" cy="1268984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dirty="0" err="1"/>
              <a:t>Uređaji</a:t>
            </a:r>
            <a:r>
              <a:rPr lang="en-US" dirty="0"/>
              <a:t> za </a:t>
            </a:r>
            <a:r>
              <a:rPr lang="en-US" dirty="0" err="1"/>
              <a:t>povezivanje</a:t>
            </a:r>
            <a:r>
              <a:rPr lang="en-US" dirty="0"/>
              <a:t> (</a:t>
            </a:r>
            <a:r>
              <a:rPr lang="en-US" dirty="0" err="1"/>
              <a:t>mrežna</a:t>
            </a:r>
            <a:r>
              <a:rPr lang="en-US" dirty="0"/>
              <a:t> </a:t>
            </a:r>
            <a:r>
              <a:rPr lang="en-US" dirty="0" err="1"/>
              <a:t>oprema</a:t>
            </a:r>
            <a:r>
              <a:rPr lang="en-US" dirty="0"/>
              <a:t>)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963C80-F9CC-0186-7AE1-BB284AB814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24243" y="2160016"/>
            <a:ext cx="6400999" cy="360121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 err="1"/>
              <a:t>Mrežna</a:t>
            </a:r>
            <a:r>
              <a:rPr lang="en-US" dirty="0"/>
              <a:t> </a:t>
            </a:r>
            <a:r>
              <a:rPr lang="en-US" dirty="0" err="1"/>
              <a:t>kartica</a:t>
            </a:r>
            <a:endParaRPr lang="en-US" dirty="0"/>
          </a:p>
          <a:p>
            <a:r>
              <a:rPr lang="en-US" dirty="0" err="1">
                <a:ea typeface="+mn-lt"/>
                <a:cs typeface="+mn-lt"/>
              </a:rPr>
              <a:t>Mrežni</a:t>
            </a:r>
            <a:r>
              <a:rPr lang="en-US" dirty="0">
                <a:ea typeface="+mn-lt"/>
                <a:cs typeface="+mn-lt"/>
              </a:rPr>
              <a:t> </a:t>
            </a:r>
            <a:r>
              <a:rPr lang="en-US" dirty="0" err="1">
                <a:ea typeface="+mn-lt"/>
                <a:cs typeface="+mn-lt"/>
              </a:rPr>
              <a:t>kabel</a:t>
            </a:r>
            <a:endParaRPr lang="en-US" dirty="0">
              <a:ea typeface="+mn-lt"/>
              <a:cs typeface="+mn-lt"/>
            </a:endParaRPr>
          </a:p>
          <a:p>
            <a:r>
              <a:rPr lang="en-US" dirty="0" err="1"/>
              <a:t>Preklopnik</a:t>
            </a:r>
            <a:endParaRPr lang="en-US" dirty="0"/>
          </a:p>
          <a:p>
            <a:r>
              <a:rPr lang="en-US" dirty="0" err="1">
                <a:latin typeface="Arial"/>
                <a:cs typeface="Arial"/>
              </a:rPr>
              <a:t>Mrežni</a:t>
            </a:r>
            <a:r>
              <a:rPr lang="en-US" dirty="0">
                <a:latin typeface="Arial"/>
                <a:cs typeface="Arial"/>
              </a:rPr>
              <a:t> </a:t>
            </a:r>
            <a:r>
              <a:rPr lang="en-US" dirty="0" err="1">
                <a:latin typeface="Arial"/>
                <a:cs typeface="Arial"/>
              </a:rPr>
              <a:t>ormar</a:t>
            </a:r>
            <a:endParaRPr lang="en-US" dirty="0">
              <a:latin typeface="Arial"/>
              <a:cs typeface="Arial"/>
            </a:endParaRPr>
          </a:p>
          <a:p>
            <a:r>
              <a:rPr lang="en-US" dirty="0" err="1"/>
              <a:t>Usmjernik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Picture 4" descr="Close-up of a server network panel with lights and cables">
            <a:extLst>
              <a:ext uri="{FF2B5EF4-FFF2-40B4-BE49-F238E27FC236}">
                <a16:creationId xmlns:a16="http://schemas.microsoft.com/office/drawing/2014/main" id="{2EC1F9A1-241D-731B-EBB5-4C71B0170C7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578" r="43158" b="-3"/>
          <a:stretch/>
        </p:blipFill>
        <p:spPr>
          <a:xfrm>
            <a:off x="20" y="1"/>
            <a:ext cx="4657325" cy="6857999"/>
          </a:xfrm>
          <a:prstGeom prst="rect">
            <a:avLst/>
          </a:prstGeom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F3CF3DF-4809-5B42-9F22-9813913792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224243" y="6087110"/>
            <a:ext cx="6400999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570692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C7F2E4D6-EF46-1C43-8F3E-3620C3C83F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BF3CF3DF-4809-5B42-9F22-9813913792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65150" y="6087110"/>
            <a:ext cx="4133560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6" descr="A picture containing electronics, circuit&#10;&#10;Description automatically generated">
            <a:extLst>
              <a:ext uri="{FF2B5EF4-FFF2-40B4-BE49-F238E27FC236}">
                <a16:creationId xmlns:a16="http://schemas.microsoft.com/office/drawing/2014/main" id="{6400BC6A-2FCA-DD29-0C6A-DEB7958A50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2431" y="2405509"/>
            <a:ext cx="8160542" cy="4547290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0D40C408-1C95-CC45-87A7-61CE8B1F93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290315" y="0"/>
            <a:ext cx="1901686" cy="4677439"/>
            <a:chOff x="10290315" y="0"/>
            <a:chExt cx="1901686" cy="4677439"/>
          </a:xfrm>
        </p:grpSpPr>
        <p:sp>
          <p:nvSpPr>
            <p:cNvPr id="32" name="Freeform 22">
              <a:extLst>
                <a:ext uri="{FF2B5EF4-FFF2-40B4-BE49-F238E27FC236}">
                  <a16:creationId xmlns:a16="http://schemas.microsoft.com/office/drawing/2014/main" id="{064C34AA-742A-4849-8CD3-EBD627656C3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90315" y="0"/>
              <a:ext cx="1130724" cy="565573"/>
            </a:xfrm>
            <a:custGeom>
              <a:avLst/>
              <a:gdLst>
                <a:gd name="connsiteX0" fmla="*/ 21 w 1130724"/>
                <a:gd name="connsiteY0" fmla="*/ 0 h 565573"/>
                <a:gd name="connsiteX1" fmla="*/ 1130703 w 1130724"/>
                <a:gd name="connsiteY1" fmla="*/ 0 h 565573"/>
                <a:gd name="connsiteX2" fmla="*/ 1130724 w 1130724"/>
                <a:gd name="connsiteY2" fmla="*/ 211 h 565573"/>
                <a:gd name="connsiteX3" fmla="*/ 565362 w 1130724"/>
                <a:gd name="connsiteY3" fmla="*/ 565573 h 565573"/>
                <a:gd name="connsiteX4" fmla="*/ 0 w 1130724"/>
                <a:gd name="connsiteY4" fmla="*/ 211 h 565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0724" h="565573">
                  <a:moveTo>
                    <a:pt x="21" y="0"/>
                  </a:moveTo>
                  <a:lnTo>
                    <a:pt x="1130703" y="0"/>
                  </a:lnTo>
                  <a:lnTo>
                    <a:pt x="1130724" y="211"/>
                  </a:lnTo>
                  <a:cubicBezTo>
                    <a:pt x="1130724" y="312452"/>
                    <a:pt x="877603" y="565573"/>
                    <a:pt x="565362" y="565573"/>
                  </a:cubicBezTo>
                  <a:cubicBezTo>
                    <a:pt x="253121" y="565573"/>
                    <a:pt x="0" y="312452"/>
                    <a:pt x="0" y="21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3" name="Freeform 24">
              <a:extLst>
                <a:ext uri="{FF2B5EF4-FFF2-40B4-BE49-F238E27FC236}">
                  <a16:creationId xmlns:a16="http://schemas.microsoft.com/office/drawing/2014/main" id="{EC6ED33D-9A7B-5247-BA45-456AE5F3B4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3180" y="3552066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4" name="Freeform 26">
              <a:extLst>
                <a:ext uri="{FF2B5EF4-FFF2-40B4-BE49-F238E27FC236}">
                  <a16:creationId xmlns:a16="http://schemas.microsoft.com/office/drawing/2014/main" id="{143DF02F-6797-8A48-8141-360A16A575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3180" y="809039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5" name="Freeform 27">
              <a:extLst>
                <a:ext uri="{FF2B5EF4-FFF2-40B4-BE49-F238E27FC236}">
                  <a16:creationId xmlns:a16="http://schemas.microsoft.com/office/drawing/2014/main" id="{FDD14875-9EDB-984E-9EDE-3C3A422D96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3180" y="0"/>
              <a:ext cx="538821" cy="562898"/>
            </a:xfrm>
            <a:custGeom>
              <a:avLst/>
              <a:gdLst>
                <a:gd name="connsiteX0" fmla="*/ 21 w 538821"/>
                <a:gd name="connsiteY0" fmla="*/ 0 h 562898"/>
                <a:gd name="connsiteX1" fmla="*/ 538821 w 538821"/>
                <a:gd name="connsiteY1" fmla="*/ 0 h 562898"/>
                <a:gd name="connsiteX2" fmla="*/ 538821 w 538821"/>
                <a:gd name="connsiteY2" fmla="*/ 562898 h 562898"/>
                <a:gd name="connsiteX3" fmla="*/ 451422 w 538821"/>
                <a:gd name="connsiteY3" fmla="*/ 554087 h 562898"/>
                <a:gd name="connsiteX4" fmla="*/ 0 w 538821"/>
                <a:gd name="connsiteY4" fmla="*/ 211 h 5628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562898">
                  <a:moveTo>
                    <a:pt x="21" y="0"/>
                  </a:moveTo>
                  <a:lnTo>
                    <a:pt x="538821" y="0"/>
                  </a:lnTo>
                  <a:lnTo>
                    <a:pt x="538821" y="562898"/>
                  </a:lnTo>
                  <a:lnTo>
                    <a:pt x="451422" y="554087"/>
                  </a:lnTo>
                  <a:cubicBezTo>
                    <a:pt x="193796" y="501369"/>
                    <a:pt x="0" y="273422"/>
                    <a:pt x="0" y="21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0F8B62-2889-FFDA-1C62-4722EFED45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5151" y="2255266"/>
            <a:ext cx="4776496" cy="394649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 err="1"/>
              <a:t>Elektronički</a:t>
            </a:r>
            <a:r>
              <a:rPr lang="en-US" dirty="0"/>
              <a:t> </a:t>
            </a:r>
            <a:r>
              <a:rPr lang="en-US" dirty="0" err="1"/>
              <a:t>sklop</a:t>
            </a:r>
            <a:r>
              <a:rPr lang="en-US" dirty="0"/>
              <a:t> koji </a:t>
            </a:r>
            <a:r>
              <a:rPr lang="en-US" dirty="0" err="1"/>
              <a:t>služi</a:t>
            </a:r>
            <a:r>
              <a:rPr lang="en-US" dirty="0"/>
              <a:t> za </a:t>
            </a:r>
            <a:r>
              <a:rPr lang="en-US" dirty="0" err="1"/>
              <a:t>povezivanje</a:t>
            </a:r>
            <a:r>
              <a:rPr lang="en-US" dirty="0"/>
              <a:t> </a:t>
            </a:r>
            <a:r>
              <a:rPr lang="en-US" dirty="0" err="1"/>
              <a:t>računala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lokalnu</a:t>
            </a:r>
            <a:r>
              <a:rPr lang="en-US" dirty="0"/>
              <a:t> </a:t>
            </a:r>
            <a:r>
              <a:rPr lang="en-US" dirty="0" err="1"/>
              <a:t>mrežu</a:t>
            </a:r>
            <a:endParaRPr lang="en-US" dirty="0"/>
          </a:p>
          <a:p>
            <a:r>
              <a:rPr lang="en-US" err="1"/>
              <a:t>Moderne</a:t>
            </a:r>
            <a:r>
              <a:rPr lang="en-US" dirty="0"/>
              <a:t> </a:t>
            </a:r>
            <a:r>
              <a:rPr lang="en-US" err="1"/>
              <a:t>matične</a:t>
            </a:r>
            <a:r>
              <a:rPr lang="en-US" dirty="0"/>
              <a:t> </a:t>
            </a:r>
            <a:r>
              <a:rPr lang="en-US" err="1"/>
              <a:t>ploče</a:t>
            </a:r>
            <a:r>
              <a:rPr lang="en-US" dirty="0"/>
              <a:t> </a:t>
            </a:r>
            <a:r>
              <a:rPr lang="en-US" err="1"/>
              <a:t>obično</a:t>
            </a:r>
            <a:r>
              <a:rPr lang="en-US" dirty="0"/>
              <a:t> </a:t>
            </a:r>
            <a:r>
              <a:rPr lang="en-US" err="1"/>
              <a:t>na</a:t>
            </a:r>
            <a:r>
              <a:rPr lang="en-US" dirty="0"/>
              <a:t> </a:t>
            </a:r>
            <a:r>
              <a:rPr lang="en-US" err="1"/>
              <a:t>sebi</a:t>
            </a:r>
            <a:r>
              <a:rPr lang="en-US" dirty="0"/>
              <a:t> </a:t>
            </a:r>
            <a:r>
              <a:rPr lang="en-US" err="1"/>
              <a:t>imaju</a:t>
            </a:r>
            <a:r>
              <a:rPr lang="en-US" dirty="0"/>
              <a:t> </a:t>
            </a:r>
            <a:r>
              <a:rPr lang="en-US" err="1"/>
              <a:t>integriranu</a:t>
            </a:r>
            <a:r>
              <a:rPr lang="en-US" dirty="0"/>
              <a:t> </a:t>
            </a:r>
            <a:r>
              <a:rPr lang="en-US" err="1"/>
              <a:t>mrežnu</a:t>
            </a:r>
            <a:r>
              <a:rPr lang="en-US" dirty="0"/>
              <a:t> </a:t>
            </a:r>
            <a:r>
              <a:rPr lang="en-US" err="1"/>
              <a:t>karticu</a:t>
            </a:r>
            <a:endParaRPr lang="en-US"/>
          </a:p>
          <a:p>
            <a:r>
              <a:rPr lang="en-US" dirty="0"/>
              <a:t>Lako je </a:t>
            </a:r>
            <a:r>
              <a:rPr lang="en-US" dirty="0" err="1"/>
              <a:t>prepoznajemo</a:t>
            </a:r>
            <a:r>
              <a:rPr lang="en-US" dirty="0"/>
              <a:t> po UTP "</a:t>
            </a:r>
            <a:r>
              <a:rPr lang="en-US" dirty="0" err="1"/>
              <a:t>portu</a:t>
            </a:r>
            <a:r>
              <a:rPr lang="en-US" dirty="0"/>
              <a:t>"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stražnjoj</a:t>
            </a:r>
            <a:r>
              <a:rPr lang="en-US" dirty="0"/>
              <a:t> </a:t>
            </a:r>
            <a:r>
              <a:rPr lang="en-US" dirty="0" err="1"/>
              <a:t>strani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A6AAAC9-721F-EEB1-2DBB-28FF068DCE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3713" y="997109"/>
            <a:ext cx="11455903" cy="1268984"/>
          </a:xfrm>
        </p:spPr>
        <p:txBody>
          <a:bodyPr>
            <a:normAutofit fontScale="90000"/>
          </a:bodyPr>
          <a:lstStyle/>
          <a:p>
            <a:pPr>
              <a:lnSpc>
                <a:spcPct val="90000"/>
              </a:lnSpc>
            </a:pPr>
            <a:r>
              <a:rPr lang="en-US" sz="4400" err="1"/>
              <a:t>Mrežna</a:t>
            </a:r>
            <a:r>
              <a:rPr lang="en-US" sz="4400" dirty="0"/>
              <a:t> </a:t>
            </a:r>
            <a:r>
              <a:rPr lang="en-US" sz="4400" err="1"/>
              <a:t>kartica</a:t>
            </a:r>
            <a:r>
              <a:rPr lang="en-US" sz="4400" dirty="0"/>
              <a:t> (</a:t>
            </a:r>
            <a:r>
              <a:rPr lang="en-US" sz="4400" err="1"/>
              <a:t>eng.</a:t>
            </a:r>
            <a:r>
              <a:rPr lang="en-US" sz="4400" dirty="0"/>
              <a:t> network interface card) </a:t>
            </a:r>
          </a:p>
        </p:txBody>
      </p:sp>
    </p:spTree>
    <p:extLst>
      <p:ext uri="{BB962C8B-B14F-4D97-AF65-F5344CB8AC3E}">
        <p14:creationId xmlns:p14="http://schemas.microsoft.com/office/powerpoint/2010/main" val="37217227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9">
            <a:extLst>
              <a:ext uri="{FF2B5EF4-FFF2-40B4-BE49-F238E27FC236}">
                <a16:creationId xmlns:a16="http://schemas.microsoft.com/office/drawing/2014/main" id="{C7F2E4D6-EF46-1C43-8F3E-3620C3C83F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73A6F88-61B4-F01E-D6F8-8AFAB20CC0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63404" y="1718433"/>
            <a:ext cx="3715052" cy="739304"/>
          </a:xfrm>
        </p:spPr>
        <p:txBody>
          <a:bodyPr anchor="b">
            <a:normAutofit/>
          </a:bodyPr>
          <a:lstStyle/>
          <a:p>
            <a:r>
              <a:rPr lang="en-US" dirty="0" err="1"/>
              <a:t>Mrežni</a:t>
            </a:r>
            <a:r>
              <a:rPr lang="en-US" dirty="0"/>
              <a:t> </a:t>
            </a:r>
            <a:r>
              <a:rPr lang="en-US" dirty="0" err="1"/>
              <a:t>kabeli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F6C0CC-C011-9123-6636-68AAFB5626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9002" y="3553671"/>
            <a:ext cx="4353079" cy="294680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i="1" dirty="0"/>
              <a:t>UTP </a:t>
            </a:r>
            <a:r>
              <a:rPr lang="en-US" i="1" dirty="0" err="1"/>
              <a:t>kabel</a:t>
            </a:r>
            <a:r>
              <a:rPr lang="en-US" i="1" dirty="0"/>
              <a:t> (</a:t>
            </a:r>
            <a:r>
              <a:rPr lang="en-US" i="1" dirty="0" err="1"/>
              <a:t>eng.</a:t>
            </a:r>
            <a:r>
              <a:rPr lang="en-US" i="1" dirty="0"/>
              <a:t> </a:t>
            </a:r>
            <a:r>
              <a:rPr lang="en-US" i="1" dirty="0">
                <a:ea typeface="+mn-lt"/>
                <a:cs typeface="+mn-lt"/>
              </a:rPr>
              <a:t>unshielded twisted pair)</a:t>
            </a:r>
            <a:endParaRPr lang="en-US" dirty="0"/>
          </a:p>
          <a:p>
            <a:r>
              <a:rPr lang="en-US" i="1" dirty="0" err="1"/>
              <a:t>Služi</a:t>
            </a:r>
            <a:r>
              <a:rPr lang="en-US" i="1" dirty="0"/>
              <a:t> za </a:t>
            </a:r>
            <a:r>
              <a:rPr lang="en-US" i="1" dirty="0" err="1"/>
              <a:t>žično</a:t>
            </a:r>
            <a:r>
              <a:rPr lang="en-US" i="1" dirty="0"/>
              <a:t> </a:t>
            </a:r>
            <a:r>
              <a:rPr lang="en-US" i="1" dirty="0" err="1"/>
              <a:t>povezivanje</a:t>
            </a:r>
            <a:r>
              <a:rPr lang="en-US" i="1" dirty="0"/>
              <a:t> </a:t>
            </a:r>
            <a:r>
              <a:rPr lang="en-US" i="1" dirty="0" err="1"/>
              <a:t>na</a:t>
            </a:r>
            <a:r>
              <a:rPr lang="en-US" i="1" dirty="0"/>
              <a:t> internet</a:t>
            </a:r>
          </a:p>
          <a:p>
            <a:r>
              <a:rPr lang="en-US" i="1" dirty="0" err="1"/>
              <a:t>Mrežna</a:t>
            </a:r>
            <a:r>
              <a:rPr lang="en-US" i="1" dirty="0"/>
              <a:t> </a:t>
            </a:r>
            <a:r>
              <a:rPr lang="en-US" i="1" dirty="0" err="1"/>
              <a:t>kartica</a:t>
            </a:r>
            <a:r>
              <a:rPr lang="en-US" i="1" dirty="0"/>
              <a:t> – Router/Switch</a:t>
            </a:r>
          </a:p>
          <a:p>
            <a:endParaRPr lang="en-US" i="1" dirty="0"/>
          </a:p>
        </p:txBody>
      </p:sp>
      <p:pic>
        <p:nvPicPr>
          <p:cNvPr id="4" name="Picture 4" descr="A picture containing cable, connector, red&#10;&#10;Description automatically generated">
            <a:extLst>
              <a:ext uri="{FF2B5EF4-FFF2-40B4-BE49-F238E27FC236}">
                <a16:creationId xmlns:a16="http://schemas.microsoft.com/office/drawing/2014/main" id="{B08B8726-DC46-6DF4-426F-70885D2C60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2832" y="1089479"/>
            <a:ext cx="2233687" cy="211445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grpSp>
        <p:nvGrpSpPr>
          <p:cNvPr id="20" name="Group 11">
            <a:extLst>
              <a:ext uri="{FF2B5EF4-FFF2-40B4-BE49-F238E27FC236}">
                <a16:creationId xmlns:a16="http://schemas.microsoft.com/office/drawing/2014/main" id="{05ADD15B-C747-D340-BF8A-A1DD2A6A93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290315" y="0"/>
            <a:ext cx="1901686" cy="4677439"/>
            <a:chOff x="10290315" y="0"/>
            <a:chExt cx="1901686" cy="4677439"/>
          </a:xfrm>
        </p:grpSpPr>
        <p:sp>
          <p:nvSpPr>
            <p:cNvPr id="13" name="Freeform 53">
              <a:extLst>
                <a:ext uri="{FF2B5EF4-FFF2-40B4-BE49-F238E27FC236}">
                  <a16:creationId xmlns:a16="http://schemas.microsoft.com/office/drawing/2014/main" id="{0B0B662E-0152-FD4E-B468-3F3593C151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90315" y="0"/>
              <a:ext cx="1130724" cy="565573"/>
            </a:xfrm>
            <a:custGeom>
              <a:avLst/>
              <a:gdLst>
                <a:gd name="connsiteX0" fmla="*/ 21 w 1130724"/>
                <a:gd name="connsiteY0" fmla="*/ 0 h 565573"/>
                <a:gd name="connsiteX1" fmla="*/ 1130703 w 1130724"/>
                <a:gd name="connsiteY1" fmla="*/ 0 h 565573"/>
                <a:gd name="connsiteX2" fmla="*/ 1130724 w 1130724"/>
                <a:gd name="connsiteY2" fmla="*/ 211 h 565573"/>
                <a:gd name="connsiteX3" fmla="*/ 565362 w 1130724"/>
                <a:gd name="connsiteY3" fmla="*/ 565573 h 565573"/>
                <a:gd name="connsiteX4" fmla="*/ 0 w 1130724"/>
                <a:gd name="connsiteY4" fmla="*/ 211 h 565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0724" h="565573">
                  <a:moveTo>
                    <a:pt x="21" y="0"/>
                  </a:moveTo>
                  <a:lnTo>
                    <a:pt x="1130703" y="0"/>
                  </a:lnTo>
                  <a:lnTo>
                    <a:pt x="1130724" y="211"/>
                  </a:lnTo>
                  <a:cubicBezTo>
                    <a:pt x="1130724" y="312452"/>
                    <a:pt x="877603" y="565573"/>
                    <a:pt x="565362" y="565573"/>
                  </a:cubicBezTo>
                  <a:cubicBezTo>
                    <a:pt x="253121" y="565573"/>
                    <a:pt x="0" y="312452"/>
                    <a:pt x="0" y="21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1" name="Freeform 55">
              <a:extLst>
                <a:ext uri="{FF2B5EF4-FFF2-40B4-BE49-F238E27FC236}">
                  <a16:creationId xmlns:a16="http://schemas.microsoft.com/office/drawing/2014/main" id="{81BFFC99-6B9D-F240-BD39-160F4C5735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3180" y="3552066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Freeform 57">
              <a:extLst>
                <a:ext uri="{FF2B5EF4-FFF2-40B4-BE49-F238E27FC236}">
                  <a16:creationId xmlns:a16="http://schemas.microsoft.com/office/drawing/2014/main" id="{4DC6AEB9-EEFF-D243-AEE2-42D0F9E53B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3180" y="809039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2" name="Freeform 58">
              <a:extLst>
                <a:ext uri="{FF2B5EF4-FFF2-40B4-BE49-F238E27FC236}">
                  <a16:creationId xmlns:a16="http://schemas.microsoft.com/office/drawing/2014/main" id="{D89DA958-651D-0049-A549-A9D22E4941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3180" y="0"/>
              <a:ext cx="538821" cy="562898"/>
            </a:xfrm>
            <a:custGeom>
              <a:avLst/>
              <a:gdLst>
                <a:gd name="connsiteX0" fmla="*/ 21 w 538821"/>
                <a:gd name="connsiteY0" fmla="*/ 0 h 562898"/>
                <a:gd name="connsiteX1" fmla="*/ 538821 w 538821"/>
                <a:gd name="connsiteY1" fmla="*/ 0 h 562898"/>
                <a:gd name="connsiteX2" fmla="*/ 538821 w 538821"/>
                <a:gd name="connsiteY2" fmla="*/ 562898 h 562898"/>
                <a:gd name="connsiteX3" fmla="*/ 451422 w 538821"/>
                <a:gd name="connsiteY3" fmla="*/ 554087 h 562898"/>
                <a:gd name="connsiteX4" fmla="*/ 0 w 538821"/>
                <a:gd name="connsiteY4" fmla="*/ 211 h 5628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562898">
                  <a:moveTo>
                    <a:pt x="21" y="0"/>
                  </a:moveTo>
                  <a:lnTo>
                    <a:pt x="538821" y="0"/>
                  </a:lnTo>
                  <a:lnTo>
                    <a:pt x="538821" y="562898"/>
                  </a:lnTo>
                  <a:lnTo>
                    <a:pt x="451422" y="554087"/>
                  </a:lnTo>
                  <a:cubicBezTo>
                    <a:pt x="193796" y="501369"/>
                    <a:pt x="0" y="273422"/>
                    <a:pt x="0" y="21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1FE039F1-6D47-C642-B506-452A83B0AB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65150" y="6087110"/>
            <a:ext cx="11058344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85E27F7C-17AD-2A5A-F7C1-B469973083ED}"/>
              </a:ext>
            </a:extLst>
          </p:cNvPr>
          <p:cNvSpPr txBox="1">
            <a:spLocks/>
          </p:cNvSpPr>
          <p:nvPr/>
        </p:nvSpPr>
        <p:spPr>
          <a:xfrm>
            <a:off x="7274023" y="3362635"/>
            <a:ext cx="4578459" cy="349415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i="1" dirty="0" err="1"/>
              <a:t>Optički</a:t>
            </a:r>
            <a:r>
              <a:rPr lang="en-US" i="1" dirty="0"/>
              <a:t> </a:t>
            </a:r>
            <a:r>
              <a:rPr lang="en-US" i="1" dirty="0" err="1"/>
              <a:t>kabel</a:t>
            </a:r>
            <a:endParaRPr lang="en-US" i="1" dirty="0"/>
          </a:p>
          <a:p>
            <a:r>
              <a:rPr lang="en-US" dirty="0" err="1">
                <a:ea typeface="+mn-lt"/>
                <a:cs typeface="+mn-lt"/>
              </a:rPr>
              <a:t>Višemodni</a:t>
            </a:r>
            <a:r>
              <a:rPr lang="en-US" dirty="0">
                <a:ea typeface="+mn-lt"/>
                <a:cs typeface="+mn-lt"/>
              </a:rPr>
              <a:t> </a:t>
            </a:r>
            <a:r>
              <a:rPr lang="en-US" dirty="0" err="1">
                <a:ea typeface="+mn-lt"/>
                <a:cs typeface="+mn-lt"/>
              </a:rPr>
              <a:t>svjetlovodni</a:t>
            </a:r>
            <a:r>
              <a:rPr lang="en-US" dirty="0">
                <a:ea typeface="+mn-lt"/>
                <a:cs typeface="+mn-lt"/>
              </a:rPr>
              <a:t> </a:t>
            </a:r>
            <a:r>
              <a:rPr lang="en-US" dirty="0" err="1">
                <a:ea typeface="+mn-lt"/>
                <a:cs typeface="+mn-lt"/>
              </a:rPr>
              <a:t>kabel</a:t>
            </a:r>
            <a:r>
              <a:rPr lang="en-US" dirty="0">
                <a:ea typeface="+mn-lt"/>
                <a:cs typeface="+mn-lt"/>
              </a:rPr>
              <a:t> s 12 </a:t>
            </a:r>
            <a:r>
              <a:rPr lang="en-US" dirty="0" err="1">
                <a:ea typeface="+mn-lt"/>
                <a:cs typeface="+mn-lt"/>
              </a:rPr>
              <a:t>niti</a:t>
            </a:r>
            <a:endParaRPr lang="en-US" i="1" dirty="0">
              <a:ea typeface="+mn-lt"/>
              <a:cs typeface="+mn-lt"/>
            </a:endParaRPr>
          </a:p>
          <a:p>
            <a:r>
              <a:rPr lang="en-US" i="1" dirty="0"/>
              <a:t>Moderna </a:t>
            </a:r>
            <a:r>
              <a:rPr lang="en-US" i="1" dirty="0" err="1"/>
              <a:t>tehnologija</a:t>
            </a:r>
            <a:endParaRPr lang="en-US" i="1" dirty="0"/>
          </a:p>
          <a:p>
            <a:r>
              <a:rPr lang="en-US" i="1" dirty="0" err="1"/>
              <a:t>Veća</a:t>
            </a:r>
            <a:r>
              <a:rPr lang="en-US" i="1" dirty="0"/>
              <a:t> </a:t>
            </a:r>
            <a:r>
              <a:rPr lang="en-US" i="1" dirty="0" err="1"/>
              <a:t>brzina</a:t>
            </a:r>
          </a:p>
          <a:p>
            <a:endParaRPr lang="en-US" dirty="0"/>
          </a:p>
          <a:p>
            <a:endParaRPr lang="en-US" i="1" dirty="0"/>
          </a:p>
        </p:txBody>
      </p:sp>
      <p:pic>
        <p:nvPicPr>
          <p:cNvPr id="8" name="Picture 8" descr="A picture containing connector, cable&#10;&#10;Description automatically generated">
            <a:extLst>
              <a:ext uri="{FF2B5EF4-FFF2-40B4-BE49-F238E27FC236}">
                <a16:creationId xmlns:a16="http://schemas.microsoft.com/office/drawing/2014/main" id="{0BA3CB90-B744-5779-AFCA-A21AC51799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29471" y="1084787"/>
            <a:ext cx="2743200" cy="204825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4242409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6" name="Rectangle 65">
            <a:extLst>
              <a:ext uri="{FF2B5EF4-FFF2-40B4-BE49-F238E27FC236}">
                <a16:creationId xmlns:a16="http://schemas.microsoft.com/office/drawing/2014/main" id="{C7F2E4D6-EF46-1C43-8F3E-3620C3C83F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1EBC87C-2250-7032-9B2B-E51DA23498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4182" y="3317896"/>
            <a:ext cx="4541446" cy="158716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Preklopnik (eng. switch)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DEEB1B-198A-3100-70CB-030F5900D6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26894" y="3175020"/>
            <a:ext cx="7527519" cy="2660044"/>
          </a:xfrm>
        </p:spPr>
        <p:txBody>
          <a:bodyPr vert="horz" lIns="91440" tIns="45720" rIns="91440" bIns="45720" rtlCol="0" anchor="b">
            <a:noAutofit/>
          </a:bodyPr>
          <a:lstStyle/>
          <a:p>
            <a:pPr>
              <a:lnSpc>
                <a:spcPct val="90000"/>
              </a:lnSpc>
            </a:pPr>
            <a:r>
              <a:rPr lang="en-US" sz="2800" err="1"/>
              <a:t>Omogućava</a:t>
            </a:r>
            <a:r>
              <a:rPr lang="en-US" sz="2800" dirty="0"/>
              <a:t> </a:t>
            </a:r>
            <a:r>
              <a:rPr lang="en-US" sz="2800" err="1"/>
              <a:t>povezivanje</a:t>
            </a:r>
            <a:r>
              <a:rPr lang="en-US" sz="2800" dirty="0"/>
              <a:t> </a:t>
            </a:r>
            <a:r>
              <a:rPr lang="en-US" sz="2800" err="1"/>
              <a:t>više</a:t>
            </a:r>
            <a:r>
              <a:rPr lang="en-US" sz="2800" dirty="0"/>
              <a:t> </a:t>
            </a:r>
            <a:r>
              <a:rPr lang="en-US" sz="2800" err="1"/>
              <a:t>računala</a:t>
            </a:r>
            <a:r>
              <a:rPr lang="en-US" sz="2800" dirty="0"/>
              <a:t> u </a:t>
            </a:r>
            <a:r>
              <a:rPr lang="en-US" sz="2800" err="1"/>
              <a:t>lokalnu</a:t>
            </a:r>
            <a:r>
              <a:rPr lang="en-US" sz="2800" dirty="0"/>
              <a:t> </a:t>
            </a:r>
            <a:r>
              <a:rPr lang="en-US" sz="2800" err="1"/>
              <a:t>mrežu</a:t>
            </a:r>
            <a:endParaRPr lang="en-US" sz="2800"/>
          </a:p>
          <a:p>
            <a:pPr>
              <a:lnSpc>
                <a:spcPct val="90000"/>
              </a:lnSpc>
            </a:pPr>
            <a:r>
              <a:rPr lang="en-US" sz="2800" dirty="0" err="1"/>
              <a:t>Prepoznaje</a:t>
            </a:r>
            <a:r>
              <a:rPr lang="en-US" sz="2800" dirty="0"/>
              <a:t> </a:t>
            </a:r>
            <a:r>
              <a:rPr lang="en-US" sz="2800" dirty="0" err="1"/>
              <a:t>kojem</a:t>
            </a:r>
            <a:r>
              <a:rPr lang="en-US" sz="2800" dirty="0"/>
              <a:t> </a:t>
            </a:r>
            <a:r>
              <a:rPr lang="en-US" sz="2800" dirty="0" err="1"/>
              <a:t>su</a:t>
            </a:r>
            <a:r>
              <a:rPr lang="en-US" sz="2800" dirty="0"/>
              <a:t> </a:t>
            </a:r>
            <a:r>
              <a:rPr lang="en-US" sz="2800" dirty="0" err="1"/>
              <a:t>računalu</a:t>
            </a:r>
            <a:r>
              <a:rPr lang="en-US" sz="2800" dirty="0"/>
              <a:t> u </a:t>
            </a:r>
            <a:r>
              <a:rPr lang="en-US" sz="2800" dirty="0" err="1"/>
              <a:t>mreži</a:t>
            </a:r>
            <a:r>
              <a:rPr lang="en-US" sz="2800" dirty="0"/>
              <a:t> </a:t>
            </a:r>
            <a:r>
              <a:rPr lang="en-US" sz="2800" dirty="0" err="1"/>
              <a:t>namijenjeni</a:t>
            </a:r>
            <a:r>
              <a:rPr lang="en-US" sz="2800" dirty="0"/>
              <a:t> </a:t>
            </a:r>
            <a:r>
              <a:rPr lang="en-US" sz="2800" dirty="0" err="1"/>
              <a:t>podatci</a:t>
            </a:r>
            <a:r>
              <a:rPr lang="en-US" sz="2800" dirty="0"/>
              <a:t> </a:t>
            </a:r>
            <a:r>
              <a:rPr lang="en-US" sz="2800" dirty="0" err="1"/>
              <a:t>i</a:t>
            </a:r>
            <a:r>
              <a:rPr lang="en-US" sz="2800" dirty="0"/>
              <a:t> </a:t>
            </a:r>
            <a:r>
              <a:rPr lang="en-US" sz="2800" b="1" dirty="0" err="1"/>
              <a:t>šalje</a:t>
            </a:r>
            <a:r>
              <a:rPr lang="en-US" sz="2800" b="1" dirty="0"/>
              <a:t> </a:t>
            </a:r>
            <a:r>
              <a:rPr lang="en-US" sz="2800" b="1" dirty="0" err="1"/>
              <a:t>podatke</a:t>
            </a:r>
            <a:r>
              <a:rPr lang="en-US" sz="2800" b="1" dirty="0"/>
              <a:t> </a:t>
            </a:r>
            <a:r>
              <a:rPr lang="en-US" sz="2800" b="1" dirty="0" err="1"/>
              <a:t>isključivo</a:t>
            </a:r>
            <a:r>
              <a:rPr lang="en-US" sz="2800" b="1" dirty="0"/>
              <a:t> tom </a:t>
            </a:r>
            <a:r>
              <a:rPr lang="en-US" sz="2800" b="1" dirty="0" err="1"/>
              <a:t>računalu</a:t>
            </a:r>
            <a:r>
              <a:rPr lang="en-US" sz="2800" dirty="0"/>
              <a:t>, a ne </a:t>
            </a:r>
            <a:r>
              <a:rPr lang="en-US" sz="2800" dirty="0" err="1"/>
              <a:t>svim</a:t>
            </a:r>
            <a:r>
              <a:rPr lang="en-US" sz="2800" dirty="0"/>
              <a:t> </a:t>
            </a:r>
            <a:r>
              <a:rPr lang="en-US" sz="2800" dirty="0" err="1"/>
              <a:t>računalima</a:t>
            </a:r>
            <a:r>
              <a:rPr lang="en-US" sz="2800" dirty="0"/>
              <a:t> u </a:t>
            </a:r>
            <a:r>
              <a:rPr lang="en-US" sz="2800" dirty="0" err="1"/>
              <a:t>mreži</a:t>
            </a:r>
            <a:endParaRPr lang="en-US" sz="2800" dirty="0"/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3BDCBD6C-F6A6-C60E-9A5B-1EA25AA3E45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6370" r="-1" b="30430"/>
          <a:stretch/>
        </p:blipFill>
        <p:spPr>
          <a:xfrm>
            <a:off x="1496833" y="147739"/>
            <a:ext cx="8909183" cy="2679710"/>
          </a:xfrm>
          <a:prstGeom prst="rect">
            <a:avLst/>
          </a:prstGeom>
        </p:spPr>
      </p:pic>
      <p:grpSp>
        <p:nvGrpSpPr>
          <p:cNvPr id="77" name="Group 67">
            <a:extLst>
              <a:ext uri="{FF2B5EF4-FFF2-40B4-BE49-F238E27FC236}">
                <a16:creationId xmlns:a16="http://schemas.microsoft.com/office/drawing/2014/main" id="{05ADD15B-C747-D340-BF8A-A1DD2A6A93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290315" y="0"/>
            <a:ext cx="1901686" cy="4677439"/>
            <a:chOff x="10290315" y="0"/>
            <a:chExt cx="1901686" cy="4677439"/>
          </a:xfrm>
        </p:grpSpPr>
        <p:sp>
          <p:nvSpPr>
            <p:cNvPr id="69" name="Freeform 53">
              <a:extLst>
                <a:ext uri="{FF2B5EF4-FFF2-40B4-BE49-F238E27FC236}">
                  <a16:creationId xmlns:a16="http://schemas.microsoft.com/office/drawing/2014/main" id="{0B0B662E-0152-FD4E-B468-3F3593C151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90315" y="0"/>
              <a:ext cx="1130724" cy="565573"/>
            </a:xfrm>
            <a:custGeom>
              <a:avLst/>
              <a:gdLst>
                <a:gd name="connsiteX0" fmla="*/ 21 w 1130724"/>
                <a:gd name="connsiteY0" fmla="*/ 0 h 565573"/>
                <a:gd name="connsiteX1" fmla="*/ 1130703 w 1130724"/>
                <a:gd name="connsiteY1" fmla="*/ 0 h 565573"/>
                <a:gd name="connsiteX2" fmla="*/ 1130724 w 1130724"/>
                <a:gd name="connsiteY2" fmla="*/ 211 h 565573"/>
                <a:gd name="connsiteX3" fmla="*/ 565362 w 1130724"/>
                <a:gd name="connsiteY3" fmla="*/ 565573 h 565573"/>
                <a:gd name="connsiteX4" fmla="*/ 0 w 1130724"/>
                <a:gd name="connsiteY4" fmla="*/ 211 h 565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0724" h="565573">
                  <a:moveTo>
                    <a:pt x="21" y="0"/>
                  </a:moveTo>
                  <a:lnTo>
                    <a:pt x="1130703" y="0"/>
                  </a:lnTo>
                  <a:lnTo>
                    <a:pt x="1130724" y="211"/>
                  </a:lnTo>
                  <a:cubicBezTo>
                    <a:pt x="1130724" y="312452"/>
                    <a:pt x="877603" y="565573"/>
                    <a:pt x="565362" y="565573"/>
                  </a:cubicBezTo>
                  <a:cubicBezTo>
                    <a:pt x="253121" y="565573"/>
                    <a:pt x="0" y="312452"/>
                    <a:pt x="0" y="21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0" name="Freeform 55">
              <a:extLst>
                <a:ext uri="{FF2B5EF4-FFF2-40B4-BE49-F238E27FC236}">
                  <a16:creationId xmlns:a16="http://schemas.microsoft.com/office/drawing/2014/main" id="{81BFFC99-6B9D-F240-BD39-160F4C5735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3180" y="3552066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1" name="Freeform 57">
              <a:extLst>
                <a:ext uri="{FF2B5EF4-FFF2-40B4-BE49-F238E27FC236}">
                  <a16:creationId xmlns:a16="http://schemas.microsoft.com/office/drawing/2014/main" id="{4DC6AEB9-EEFF-D243-AEE2-42D0F9E53B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3180" y="809039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2" name="Freeform 58">
              <a:extLst>
                <a:ext uri="{FF2B5EF4-FFF2-40B4-BE49-F238E27FC236}">
                  <a16:creationId xmlns:a16="http://schemas.microsoft.com/office/drawing/2014/main" id="{D89DA958-651D-0049-A549-A9D22E4941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3180" y="0"/>
              <a:ext cx="538821" cy="562898"/>
            </a:xfrm>
            <a:custGeom>
              <a:avLst/>
              <a:gdLst>
                <a:gd name="connsiteX0" fmla="*/ 21 w 538821"/>
                <a:gd name="connsiteY0" fmla="*/ 0 h 562898"/>
                <a:gd name="connsiteX1" fmla="*/ 538821 w 538821"/>
                <a:gd name="connsiteY1" fmla="*/ 0 h 562898"/>
                <a:gd name="connsiteX2" fmla="*/ 538821 w 538821"/>
                <a:gd name="connsiteY2" fmla="*/ 562898 h 562898"/>
                <a:gd name="connsiteX3" fmla="*/ 451422 w 538821"/>
                <a:gd name="connsiteY3" fmla="*/ 554087 h 562898"/>
                <a:gd name="connsiteX4" fmla="*/ 0 w 538821"/>
                <a:gd name="connsiteY4" fmla="*/ 211 h 5628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562898">
                  <a:moveTo>
                    <a:pt x="21" y="0"/>
                  </a:moveTo>
                  <a:lnTo>
                    <a:pt x="538821" y="0"/>
                  </a:lnTo>
                  <a:lnTo>
                    <a:pt x="538821" y="562898"/>
                  </a:lnTo>
                  <a:lnTo>
                    <a:pt x="451422" y="554087"/>
                  </a:lnTo>
                  <a:cubicBezTo>
                    <a:pt x="193796" y="501369"/>
                    <a:pt x="0" y="273422"/>
                    <a:pt x="0" y="21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cxnSp>
        <p:nvCxnSpPr>
          <p:cNvPr id="78" name="Straight Connector 73">
            <a:extLst>
              <a:ext uri="{FF2B5EF4-FFF2-40B4-BE49-F238E27FC236}">
                <a16:creationId xmlns:a16="http://schemas.microsoft.com/office/drawing/2014/main" id="{1FE039F1-6D47-C642-B506-452A83B0AB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65150" y="6087110"/>
            <a:ext cx="11058344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013251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7" name="Group 106">
            <a:extLst>
              <a:ext uri="{FF2B5EF4-FFF2-40B4-BE49-F238E27FC236}">
                <a16:creationId xmlns:a16="http://schemas.microsoft.com/office/drawing/2014/main" id="{EB46B8FB-F6A2-5F47-A6CD-A7E17E6927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201388" y="0"/>
            <a:ext cx="5990612" cy="6858001"/>
            <a:chOff x="6201388" y="0"/>
            <a:chExt cx="5990612" cy="6858001"/>
          </a:xfrm>
        </p:grpSpPr>
        <p:sp>
          <p:nvSpPr>
            <p:cNvPr id="108" name="Oval 107">
              <a:extLst>
                <a:ext uri="{FF2B5EF4-FFF2-40B4-BE49-F238E27FC236}">
                  <a16:creationId xmlns:a16="http://schemas.microsoft.com/office/drawing/2014/main" id="{419BDE93-3EC2-4E4D-BC0B-417378F49E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1388" y="3549396"/>
              <a:ext cx="1130725" cy="113072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" name="Freeform 46">
              <a:extLst>
                <a:ext uri="{FF2B5EF4-FFF2-40B4-BE49-F238E27FC236}">
                  <a16:creationId xmlns:a16="http://schemas.microsoft.com/office/drawing/2014/main" id="{FE21F82F-1EE5-8240-97F8-387DF0253F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1389" y="1"/>
              <a:ext cx="1130725" cy="565575"/>
            </a:xfrm>
            <a:custGeom>
              <a:avLst/>
              <a:gdLst>
                <a:gd name="connsiteX0" fmla="*/ 21 w 1130725"/>
                <a:gd name="connsiteY0" fmla="*/ 0 h 565575"/>
                <a:gd name="connsiteX1" fmla="*/ 1130704 w 1130725"/>
                <a:gd name="connsiteY1" fmla="*/ 0 h 565575"/>
                <a:gd name="connsiteX2" fmla="*/ 1130725 w 1130725"/>
                <a:gd name="connsiteY2" fmla="*/ 213 h 565575"/>
                <a:gd name="connsiteX3" fmla="*/ 565362 w 1130725"/>
                <a:gd name="connsiteY3" fmla="*/ 565575 h 565575"/>
                <a:gd name="connsiteX4" fmla="*/ 0 w 1130725"/>
                <a:gd name="connsiteY4" fmla="*/ 213 h 565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0725" h="565575">
                  <a:moveTo>
                    <a:pt x="21" y="0"/>
                  </a:moveTo>
                  <a:lnTo>
                    <a:pt x="1130704" y="0"/>
                  </a:lnTo>
                  <a:lnTo>
                    <a:pt x="1130725" y="213"/>
                  </a:lnTo>
                  <a:cubicBezTo>
                    <a:pt x="1130725" y="312454"/>
                    <a:pt x="877604" y="565575"/>
                    <a:pt x="565362" y="565575"/>
                  </a:cubicBezTo>
                  <a:cubicBezTo>
                    <a:pt x="253121" y="565575"/>
                    <a:pt x="0" y="312454"/>
                    <a:pt x="0" y="21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10" name="Freeform 48">
              <a:extLst>
                <a:ext uri="{FF2B5EF4-FFF2-40B4-BE49-F238E27FC236}">
                  <a16:creationId xmlns:a16="http://schemas.microsoft.com/office/drawing/2014/main" id="{AE1903E3-6B5F-6B4C-9A1F-62628A050A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564255" y="6292426"/>
              <a:ext cx="1130723" cy="565575"/>
            </a:xfrm>
            <a:custGeom>
              <a:avLst/>
              <a:gdLst>
                <a:gd name="connsiteX0" fmla="*/ 565362 w 1130723"/>
                <a:gd name="connsiteY0" fmla="*/ 0 h 565575"/>
                <a:gd name="connsiteX1" fmla="*/ 1130723 w 1130723"/>
                <a:gd name="connsiteY1" fmla="*/ 565362 h 565575"/>
                <a:gd name="connsiteX2" fmla="*/ 1130702 w 1130723"/>
                <a:gd name="connsiteY2" fmla="*/ 565575 h 565575"/>
                <a:gd name="connsiteX3" fmla="*/ 21 w 1130723"/>
                <a:gd name="connsiteY3" fmla="*/ 565575 h 565575"/>
                <a:gd name="connsiteX4" fmla="*/ 0 w 1130723"/>
                <a:gd name="connsiteY4" fmla="*/ 565362 h 565575"/>
                <a:gd name="connsiteX5" fmla="*/ 565362 w 1130723"/>
                <a:gd name="connsiteY5" fmla="*/ 0 h 565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30723" h="565575">
                  <a:moveTo>
                    <a:pt x="565362" y="0"/>
                  </a:moveTo>
                  <a:cubicBezTo>
                    <a:pt x="877602" y="0"/>
                    <a:pt x="1130723" y="253121"/>
                    <a:pt x="1130723" y="565362"/>
                  </a:cubicBezTo>
                  <a:lnTo>
                    <a:pt x="1130702" y="565575"/>
                  </a:lnTo>
                  <a:lnTo>
                    <a:pt x="21" y="565575"/>
                  </a:lnTo>
                  <a:lnTo>
                    <a:pt x="0" y="565362"/>
                  </a:lnTo>
                  <a:cubicBezTo>
                    <a:pt x="0" y="253121"/>
                    <a:pt x="253120" y="0"/>
                    <a:pt x="565362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11" name="Oval 110">
              <a:extLst>
                <a:ext uri="{FF2B5EF4-FFF2-40B4-BE49-F238E27FC236}">
                  <a16:creationId xmlns:a16="http://schemas.microsoft.com/office/drawing/2014/main" id="{F7C55863-3B37-0743-B001-1A970033FB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564253" y="3549396"/>
              <a:ext cx="1130725" cy="113072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" name="Oval 111">
              <a:extLst>
                <a:ext uri="{FF2B5EF4-FFF2-40B4-BE49-F238E27FC236}">
                  <a16:creationId xmlns:a16="http://schemas.microsoft.com/office/drawing/2014/main" id="{932B4C24-3A58-924C-B79A-D961EF7C2C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564253" y="2177881"/>
              <a:ext cx="1130725" cy="113072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" name="Oval 112">
              <a:extLst>
                <a:ext uri="{FF2B5EF4-FFF2-40B4-BE49-F238E27FC236}">
                  <a16:creationId xmlns:a16="http://schemas.microsoft.com/office/drawing/2014/main" id="{21EF52E0-D2CF-544F-93A6-4D7B45A048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564253" y="806366"/>
              <a:ext cx="1130725" cy="113072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" name="Freeform 63">
              <a:extLst>
                <a:ext uri="{FF2B5EF4-FFF2-40B4-BE49-F238E27FC236}">
                  <a16:creationId xmlns:a16="http://schemas.microsoft.com/office/drawing/2014/main" id="{6966CFE5-1C8C-2E4F-9B2D-A8438F5A53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564254" y="1"/>
              <a:ext cx="1130725" cy="565575"/>
            </a:xfrm>
            <a:custGeom>
              <a:avLst/>
              <a:gdLst>
                <a:gd name="connsiteX0" fmla="*/ 21 w 1130725"/>
                <a:gd name="connsiteY0" fmla="*/ 0 h 565575"/>
                <a:gd name="connsiteX1" fmla="*/ 1130704 w 1130725"/>
                <a:gd name="connsiteY1" fmla="*/ 0 h 565575"/>
                <a:gd name="connsiteX2" fmla="*/ 1130725 w 1130725"/>
                <a:gd name="connsiteY2" fmla="*/ 213 h 565575"/>
                <a:gd name="connsiteX3" fmla="*/ 565363 w 1130725"/>
                <a:gd name="connsiteY3" fmla="*/ 565575 h 565575"/>
                <a:gd name="connsiteX4" fmla="*/ 0 w 1130725"/>
                <a:gd name="connsiteY4" fmla="*/ 213 h 565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0725" h="565575">
                  <a:moveTo>
                    <a:pt x="21" y="0"/>
                  </a:moveTo>
                  <a:lnTo>
                    <a:pt x="1130704" y="0"/>
                  </a:lnTo>
                  <a:lnTo>
                    <a:pt x="1130725" y="213"/>
                  </a:lnTo>
                  <a:cubicBezTo>
                    <a:pt x="1130725" y="312454"/>
                    <a:pt x="877603" y="565575"/>
                    <a:pt x="565363" y="565575"/>
                  </a:cubicBezTo>
                  <a:cubicBezTo>
                    <a:pt x="253121" y="565575"/>
                    <a:pt x="0" y="312454"/>
                    <a:pt x="0" y="21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15" name="Freeform 64">
              <a:extLst>
                <a:ext uri="{FF2B5EF4-FFF2-40B4-BE49-F238E27FC236}">
                  <a16:creationId xmlns:a16="http://schemas.microsoft.com/office/drawing/2014/main" id="{9FD29EF3-A5B2-554A-A307-6BE1BCE8AF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27118" y="6292426"/>
              <a:ext cx="1130724" cy="565575"/>
            </a:xfrm>
            <a:custGeom>
              <a:avLst/>
              <a:gdLst>
                <a:gd name="connsiteX0" fmla="*/ 565362 w 1130724"/>
                <a:gd name="connsiteY0" fmla="*/ 0 h 565575"/>
                <a:gd name="connsiteX1" fmla="*/ 1130724 w 1130724"/>
                <a:gd name="connsiteY1" fmla="*/ 565362 h 565575"/>
                <a:gd name="connsiteX2" fmla="*/ 1130703 w 1130724"/>
                <a:gd name="connsiteY2" fmla="*/ 565575 h 565575"/>
                <a:gd name="connsiteX3" fmla="*/ 22 w 1130724"/>
                <a:gd name="connsiteY3" fmla="*/ 565575 h 565575"/>
                <a:gd name="connsiteX4" fmla="*/ 0 w 1130724"/>
                <a:gd name="connsiteY4" fmla="*/ 565362 h 565575"/>
                <a:gd name="connsiteX5" fmla="*/ 565362 w 1130724"/>
                <a:gd name="connsiteY5" fmla="*/ 0 h 565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30724" h="565575">
                  <a:moveTo>
                    <a:pt x="565362" y="0"/>
                  </a:moveTo>
                  <a:cubicBezTo>
                    <a:pt x="877603" y="0"/>
                    <a:pt x="1130724" y="253121"/>
                    <a:pt x="1130724" y="565362"/>
                  </a:cubicBezTo>
                  <a:lnTo>
                    <a:pt x="1130703" y="565575"/>
                  </a:lnTo>
                  <a:lnTo>
                    <a:pt x="22" y="565575"/>
                  </a:lnTo>
                  <a:lnTo>
                    <a:pt x="0" y="565362"/>
                  </a:lnTo>
                  <a:cubicBezTo>
                    <a:pt x="0" y="253121"/>
                    <a:pt x="253121" y="0"/>
                    <a:pt x="5653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16" name="Oval 115">
              <a:extLst>
                <a:ext uri="{FF2B5EF4-FFF2-40B4-BE49-F238E27FC236}">
                  <a16:creationId xmlns:a16="http://schemas.microsoft.com/office/drawing/2014/main" id="{AC1ECAD8-0CF2-934D-AA1E-C108208CDE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27118" y="4920911"/>
              <a:ext cx="1130725" cy="113072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" name="Oval 116">
              <a:extLst>
                <a:ext uri="{FF2B5EF4-FFF2-40B4-BE49-F238E27FC236}">
                  <a16:creationId xmlns:a16="http://schemas.microsoft.com/office/drawing/2014/main" id="{DB14DED1-3A58-8C4D-902E-2A9F34043F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27118" y="3549396"/>
              <a:ext cx="1130725" cy="113072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8" name="Oval 117">
              <a:extLst>
                <a:ext uri="{FF2B5EF4-FFF2-40B4-BE49-F238E27FC236}">
                  <a16:creationId xmlns:a16="http://schemas.microsoft.com/office/drawing/2014/main" id="{65D65157-5719-0341-A807-A8956595FB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27118" y="2177881"/>
              <a:ext cx="1130725" cy="113072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" name="Oval 118">
              <a:extLst>
                <a:ext uri="{FF2B5EF4-FFF2-40B4-BE49-F238E27FC236}">
                  <a16:creationId xmlns:a16="http://schemas.microsoft.com/office/drawing/2014/main" id="{A7F23F74-B777-2A4C-8EF9-E798880D59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27118" y="806366"/>
              <a:ext cx="1130725" cy="113072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" name="Freeform 70">
              <a:extLst>
                <a:ext uri="{FF2B5EF4-FFF2-40B4-BE49-F238E27FC236}">
                  <a16:creationId xmlns:a16="http://schemas.microsoft.com/office/drawing/2014/main" id="{E3B9A050-0AE1-1D4B-A2AC-6EEF64B106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27117" y="0"/>
              <a:ext cx="1130726" cy="565576"/>
            </a:xfrm>
            <a:custGeom>
              <a:avLst/>
              <a:gdLst>
                <a:gd name="connsiteX0" fmla="*/ 22 w 1130726"/>
                <a:gd name="connsiteY0" fmla="*/ 0 h 565576"/>
                <a:gd name="connsiteX1" fmla="*/ 1130704 w 1130726"/>
                <a:gd name="connsiteY1" fmla="*/ 0 h 565576"/>
                <a:gd name="connsiteX2" fmla="*/ 1130726 w 1130726"/>
                <a:gd name="connsiteY2" fmla="*/ 214 h 565576"/>
                <a:gd name="connsiteX3" fmla="*/ 565363 w 1130726"/>
                <a:gd name="connsiteY3" fmla="*/ 565576 h 565576"/>
                <a:gd name="connsiteX4" fmla="*/ 0 w 1130726"/>
                <a:gd name="connsiteY4" fmla="*/ 214 h 565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0726" h="565576">
                  <a:moveTo>
                    <a:pt x="22" y="0"/>
                  </a:moveTo>
                  <a:lnTo>
                    <a:pt x="1130704" y="0"/>
                  </a:lnTo>
                  <a:lnTo>
                    <a:pt x="1130726" y="214"/>
                  </a:lnTo>
                  <a:cubicBezTo>
                    <a:pt x="1130726" y="312455"/>
                    <a:pt x="877604" y="565576"/>
                    <a:pt x="565363" y="565576"/>
                  </a:cubicBezTo>
                  <a:cubicBezTo>
                    <a:pt x="253122" y="565576"/>
                    <a:pt x="0" y="312455"/>
                    <a:pt x="0" y="21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21" name="Freeform 71">
              <a:extLst>
                <a:ext uri="{FF2B5EF4-FFF2-40B4-BE49-F238E27FC236}">
                  <a16:creationId xmlns:a16="http://schemas.microsoft.com/office/drawing/2014/main" id="{C424FE38-F803-8D47-BF56-1B18EC2B1F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89984" y="6292426"/>
              <a:ext cx="1130724" cy="565575"/>
            </a:xfrm>
            <a:custGeom>
              <a:avLst/>
              <a:gdLst>
                <a:gd name="connsiteX0" fmla="*/ 565362 w 1130724"/>
                <a:gd name="connsiteY0" fmla="*/ 0 h 565575"/>
                <a:gd name="connsiteX1" fmla="*/ 1130724 w 1130724"/>
                <a:gd name="connsiteY1" fmla="*/ 565362 h 565575"/>
                <a:gd name="connsiteX2" fmla="*/ 1130703 w 1130724"/>
                <a:gd name="connsiteY2" fmla="*/ 565575 h 565575"/>
                <a:gd name="connsiteX3" fmla="*/ 21 w 1130724"/>
                <a:gd name="connsiteY3" fmla="*/ 565575 h 565575"/>
                <a:gd name="connsiteX4" fmla="*/ 0 w 1130724"/>
                <a:gd name="connsiteY4" fmla="*/ 565362 h 565575"/>
                <a:gd name="connsiteX5" fmla="*/ 565362 w 1130724"/>
                <a:gd name="connsiteY5" fmla="*/ 0 h 565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30724" h="565575">
                  <a:moveTo>
                    <a:pt x="565362" y="0"/>
                  </a:moveTo>
                  <a:cubicBezTo>
                    <a:pt x="877603" y="0"/>
                    <a:pt x="1130724" y="253121"/>
                    <a:pt x="1130724" y="565362"/>
                  </a:cubicBezTo>
                  <a:lnTo>
                    <a:pt x="1130703" y="565575"/>
                  </a:lnTo>
                  <a:lnTo>
                    <a:pt x="21" y="565575"/>
                  </a:lnTo>
                  <a:lnTo>
                    <a:pt x="0" y="565362"/>
                  </a:lnTo>
                  <a:cubicBezTo>
                    <a:pt x="0" y="253121"/>
                    <a:pt x="253121" y="0"/>
                    <a:pt x="565362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22" name="Oval 121">
              <a:extLst>
                <a:ext uri="{FF2B5EF4-FFF2-40B4-BE49-F238E27FC236}">
                  <a16:creationId xmlns:a16="http://schemas.microsoft.com/office/drawing/2014/main" id="{E37187F2-9212-0641-97D0-1ACD50B748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89984" y="4920911"/>
              <a:ext cx="1130725" cy="113072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3" name="Oval 122">
              <a:extLst>
                <a:ext uri="{FF2B5EF4-FFF2-40B4-BE49-F238E27FC236}">
                  <a16:creationId xmlns:a16="http://schemas.microsoft.com/office/drawing/2014/main" id="{C760C651-2AC4-564E-BEAA-AB7FAFE7F7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89984" y="3549396"/>
              <a:ext cx="1130725" cy="113072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4" name="Oval 123">
              <a:extLst>
                <a:ext uri="{FF2B5EF4-FFF2-40B4-BE49-F238E27FC236}">
                  <a16:creationId xmlns:a16="http://schemas.microsoft.com/office/drawing/2014/main" id="{58B0A1B8-5BA3-3548-9511-B4904D0526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89984" y="806366"/>
              <a:ext cx="1130725" cy="113072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" name="Freeform 75">
              <a:extLst>
                <a:ext uri="{FF2B5EF4-FFF2-40B4-BE49-F238E27FC236}">
                  <a16:creationId xmlns:a16="http://schemas.microsoft.com/office/drawing/2014/main" id="{424CD779-EE9A-214D-9488-767327E373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89983" y="0"/>
              <a:ext cx="1130726" cy="565576"/>
            </a:xfrm>
            <a:custGeom>
              <a:avLst/>
              <a:gdLst>
                <a:gd name="connsiteX0" fmla="*/ 21 w 1130726"/>
                <a:gd name="connsiteY0" fmla="*/ 0 h 565576"/>
                <a:gd name="connsiteX1" fmla="*/ 1130704 w 1130726"/>
                <a:gd name="connsiteY1" fmla="*/ 0 h 565576"/>
                <a:gd name="connsiteX2" fmla="*/ 1130726 w 1130726"/>
                <a:gd name="connsiteY2" fmla="*/ 214 h 565576"/>
                <a:gd name="connsiteX3" fmla="*/ 565363 w 1130726"/>
                <a:gd name="connsiteY3" fmla="*/ 565576 h 565576"/>
                <a:gd name="connsiteX4" fmla="*/ 0 w 1130726"/>
                <a:gd name="connsiteY4" fmla="*/ 214 h 565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0726" h="565576">
                  <a:moveTo>
                    <a:pt x="21" y="0"/>
                  </a:moveTo>
                  <a:lnTo>
                    <a:pt x="1130704" y="0"/>
                  </a:lnTo>
                  <a:lnTo>
                    <a:pt x="1130726" y="214"/>
                  </a:lnTo>
                  <a:cubicBezTo>
                    <a:pt x="1130726" y="312455"/>
                    <a:pt x="877604" y="565576"/>
                    <a:pt x="565363" y="565576"/>
                  </a:cubicBezTo>
                  <a:cubicBezTo>
                    <a:pt x="253122" y="565576"/>
                    <a:pt x="0" y="312455"/>
                    <a:pt x="0" y="214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26" name="Freeform 76">
              <a:extLst>
                <a:ext uri="{FF2B5EF4-FFF2-40B4-BE49-F238E27FC236}">
                  <a16:creationId xmlns:a16="http://schemas.microsoft.com/office/drawing/2014/main" id="{630D08C6-9EFB-8540-875F-2A55DED2AA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2854" y="6295069"/>
              <a:ext cx="539146" cy="562931"/>
            </a:xfrm>
            <a:custGeom>
              <a:avLst/>
              <a:gdLst>
                <a:gd name="connsiteX0" fmla="*/ 539146 w 539146"/>
                <a:gd name="connsiteY0" fmla="*/ 0 h 562931"/>
                <a:gd name="connsiteX1" fmla="*/ 539146 w 539146"/>
                <a:gd name="connsiteY1" fmla="*/ 562931 h 562931"/>
                <a:gd name="connsiteX2" fmla="*/ 21 w 539146"/>
                <a:gd name="connsiteY2" fmla="*/ 562931 h 562931"/>
                <a:gd name="connsiteX3" fmla="*/ 0 w 539146"/>
                <a:gd name="connsiteY3" fmla="*/ 562719 h 562931"/>
                <a:gd name="connsiteX4" fmla="*/ 451422 w 539146"/>
                <a:gd name="connsiteY4" fmla="*/ 8843 h 5629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9146" h="562931">
                  <a:moveTo>
                    <a:pt x="539146" y="0"/>
                  </a:moveTo>
                  <a:lnTo>
                    <a:pt x="539146" y="562931"/>
                  </a:lnTo>
                  <a:lnTo>
                    <a:pt x="21" y="562931"/>
                  </a:lnTo>
                  <a:lnTo>
                    <a:pt x="0" y="562719"/>
                  </a:lnTo>
                  <a:cubicBezTo>
                    <a:pt x="0" y="289508"/>
                    <a:pt x="193796" y="61561"/>
                    <a:pt x="451422" y="884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27" name="Freeform 77">
              <a:extLst>
                <a:ext uri="{FF2B5EF4-FFF2-40B4-BE49-F238E27FC236}">
                  <a16:creationId xmlns:a16="http://schemas.microsoft.com/office/drawing/2014/main" id="{D7E8DA86-1294-4641-9C52-6E15315064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2853" y="4923555"/>
              <a:ext cx="539147" cy="1125439"/>
            </a:xfrm>
            <a:custGeom>
              <a:avLst/>
              <a:gdLst>
                <a:gd name="connsiteX0" fmla="*/ 539147 w 539147"/>
                <a:gd name="connsiteY0" fmla="*/ 0 h 1125439"/>
                <a:gd name="connsiteX1" fmla="*/ 539147 w 539147"/>
                <a:gd name="connsiteY1" fmla="*/ 1125439 h 1125439"/>
                <a:gd name="connsiteX2" fmla="*/ 451423 w 539147"/>
                <a:gd name="connsiteY2" fmla="*/ 1116595 h 1125439"/>
                <a:gd name="connsiteX3" fmla="*/ 0 w 539147"/>
                <a:gd name="connsiteY3" fmla="*/ 562719 h 1125439"/>
                <a:gd name="connsiteX4" fmla="*/ 451423 w 539147"/>
                <a:gd name="connsiteY4" fmla="*/ 8843 h 11254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9147" h="1125439">
                  <a:moveTo>
                    <a:pt x="539147" y="0"/>
                  </a:moveTo>
                  <a:lnTo>
                    <a:pt x="539147" y="1125439"/>
                  </a:lnTo>
                  <a:lnTo>
                    <a:pt x="451423" y="1116595"/>
                  </a:lnTo>
                  <a:cubicBezTo>
                    <a:pt x="193797" y="1063877"/>
                    <a:pt x="0" y="835930"/>
                    <a:pt x="0" y="562719"/>
                  </a:cubicBezTo>
                  <a:cubicBezTo>
                    <a:pt x="0" y="289508"/>
                    <a:pt x="193797" y="61561"/>
                    <a:pt x="451423" y="884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28" name="Freeform 78">
              <a:extLst>
                <a:ext uri="{FF2B5EF4-FFF2-40B4-BE49-F238E27FC236}">
                  <a16:creationId xmlns:a16="http://schemas.microsoft.com/office/drawing/2014/main" id="{011063C9-2A43-3348-A018-F27FACAA77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2853" y="3552039"/>
              <a:ext cx="539147" cy="1125438"/>
            </a:xfrm>
            <a:custGeom>
              <a:avLst/>
              <a:gdLst>
                <a:gd name="connsiteX0" fmla="*/ 539147 w 539147"/>
                <a:gd name="connsiteY0" fmla="*/ 0 h 1125438"/>
                <a:gd name="connsiteX1" fmla="*/ 539147 w 539147"/>
                <a:gd name="connsiteY1" fmla="*/ 1125438 h 1125438"/>
                <a:gd name="connsiteX2" fmla="*/ 451423 w 539147"/>
                <a:gd name="connsiteY2" fmla="*/ 1116595 h 1125438"/>
                <a:gd name="connsiteX3" fmla="*/ 0 w 539147"/>
                <a:gd name="connsiteY3" fmla="*/ 562719 h 1125438"/>
                <a:gd name="connsiteX4" fmla="*/ 451423 w 539147"/>
                <a:gd name="connsiteY4" fmla="*/ 8843 h 1125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9147" h="1125438">
                  <a:moveTo>
                    <a:pt x="539147" y="0"/>
                  </a:moveTo>
                  <a:lnTo>
                    <a:pt x="539147" y="1125438"/>
                  </a:lnTo>
                  <a:lnTo>
                    <a:pt x="451423" y="1116595"/>
                  </a:lnTo>
                  <a:cubicBezTo>
                    <a:pt x="193797" y="1063877"/>
                    <a:pt x="0" y="835930"/>
                    <a:pt x="0" y="562719"/>
                  </a:cubicBezTo>
                  <a:cubicBezTo>
                    <a:pt x="0" y="289508"/>
                    <a:pt x="193797" y="61561"/>
                    <a:pt x="451423" y="884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29" name="Freeform 79">
              <a:extLst>
                <a:ext uri="{FF2B5EF4-FFF2-40B4-BE49-F238E27FC236}">
                  <a16:creationId xmlns:a16="http://schemas.microsoft.com/office/drawing/2014/main" id="{EE85C7DE-D965-244F-BD95-3A05FF4AAC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2853" y="2180524"/>
              <a:ext cx="539147" cy="1125438"/>
            </a:xfrm>
            <a:custGeom>
              <a:avLst/>
              <a:gdLst>
                <a:gd name="connsiteX0" fmla="*/ 539147 w 539147"/>
                <a:gd name="connsiteY0" fmla="*/ 0 h 1125438"/>
                <a:gd name="connsiteX1" fmla="*/ 539147 w 539147"/>
                <a:gd name="connsiteY1" fmla="*/ 1125438 h 1125438"/>
                <a:gd name="connsiteX2" fmla="*/ 451423 w 539147"/>
                <a:gd name="connsiteY2" fmla="*/ 1116595 h 1125438"/>
                <a:gd name="connsiteX3" fmla="*/ 0 w 539147"/>
                <a:gd name="connsiteY3" fmla="*/ 562719 h 1125438"/>
                <a:gd name="connsiteX4" fmla="*/ 451423 w 539147"/>
                <a:gd name="connsiteY4" fmla="*/ 8843 h 1125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9147" h="1125438">
                  <a:moveTo>
                    <a:pt x="539147" y="0"/>
                  </a:moveTo>
                  <a:lnTo>
                    <a:pt x="539147" y="1125438"/>
                  </a:lnTo>
                  <a:lnTo>
                    <a:pt x="451423" y="1116595"/>
                  </a:lnTo>
                  <a:cubicBezTo>
                    <a:pt x="193797" y="1063877"/>
                    <a:pt x="0" y="835930"/>
                    <a:pt x="0" y="562719"/>
                  </a:cubicBezTo>
                  <a:cubicBezTo>
                    <a:pt x="0" y="289509"/>
                    <a:pt x="193797" y="61561"/>
                    <a:pt x="451423" y="884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30" name="Freeform 80">
              <a:extLst>
                <a:ext uri="{FF2B5EF4-FFF2-40B4-BE49-F238E27FC236}">
                  <a16:creationId xmlns:a16="http://schemas.microsoft.com/office/drawing/2014/main" id="{315A1389-149A-3342-A863-637D42FDB2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2853" y="809010"/>
              <a:ext cx="539147" cy="1125439"/>
            </a:xfrm>
            <a:custGeom>
              <a:avLst/>
              <a:gdLst>
                <a:gd name="connsiteX0" fmla="*/ 539147 w 539147"/>
                <a:gd name="connsiteY0" fmla="*/ 0 h 1125439"/>
                <a:gd name="connsiteX1" fmla="*/ 539147 w 539147"/>
                <a:gd name="connsiteY1" fmla="*/ 1125439 h 1125439"/>
                <a:gd name="connsiteX2" fmla="*/ 451423 w 539147"/>
                <a:gd name="connsiteY2" fmla="*/ 1116595 h 1125439"/>
                <a:gd name="connsiteX3" fmla="*/ 0 w 539147"/>
                <a:gd name="connsiteY3" fmla="*/ 562719 h 1125439"/>
                <a:gd name="connsiteX4" fmla="*/ 451423 w 539147"/>
                <a:gd name="connsiteY4" fmla="*/ 8843 h 11254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9147" h="1125439">
                  <a:moveTo>
                    <a:pt x="539147" y="0"/>
                  </a:moveTo>
                  <a:lnTo>
                    <a:pt x="539147" y="1125439"/>
                  </a:lnTo>
                  <a:lnTo>
                    <a:pt x="451423" y="1116595"/>
                  </a:lnTo>
                  <a:cubicBezTo>
                    <a:pt x="193797" y="1063877"/>
                    <a:pt x="0" y="835930"/>
                    <a:pt x="0" y="562719"/>
                  </a:cubicBezTo>
                  <a:cubicBezTo>
                    <a:pt x="0" y="289508"/>
                    <a:pt x="193797" y="61561"/>
                    <a:pt x="451423" y="884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31" name="Freeform 81">
              <a:extLst>
                <a:ext uri="{FF2B5EF4-FFF2-40B4-BE49-F238E27FC236}">
                  <a16:creationId xmlns:a16="http://schemas.microsoft.com/office/drawing/2014/main" id="{B149CC6F-B6C6-BE46-B451-1BF7D47A89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2853" y="1"/>
              <a:ext cx="539147" cy="562933"/>
            </a:xfrm>
            <a:custGeom>
              <a:avLst/>
              <a:gdLst>
                <a:gd name="connsiteX0" fmla="*/ 22 w 539147"/>
                <a:gd name="connsiteY0" fmla="*/ 0 h 562933"/>
                <a:gd name="connsiteX1" fmla="*/ 539147 w 539147"/>
                <a:gd name="connsiteY1" fmla="*/ 0 h 562933"/>
                <a:gd name="connsiteX2" fmla="*/ 539147 w 539147"/>
                <a:gd name="connsiteY2" fmla="*/ 562933 h 562933"/>
                <a:gd name="connsiteX3" fmla="*/ 451423 w 539147"/>
                <a:gd name="connsiteY3" fmla="*/ 554090 h 562933"/>
                <a:gd name="connsiteX4" fmla="*/ 0 w 539147"/>
                <a:gd name="connsiteY4" fmla="*/ 214 h 5629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9147" h="562933">
                  <a:moveTo>
                    <a:pt x="22" y="0"/>
                  </a:moveTo>
                  <a:lnTo>
                    <a:pt x="539147" y="0"/>
                  </a:lnTo>
                  <a:lnTo>
                    <a:pt x="539147" y="562933"/>
                  </a:lnTo>
                  <a:lnTo>
                    <a:pt x="451423" y="554090"/>
                  </a:lnTo>
                  <a:cubicBezTo>
                    <a:pt x="193797" y="501372"/>
                    <a:pt x="0" y="273425"/>
                    <a:pt x="0" y="214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cxnSp>
        <p:nvCxnSpPr>
          <p:cNvPr id="133" name="Straight Connector 132">
            <a:extLst>
              <a:ext uri="{FF2B5EF4-FFF2-40B4-BE49-F238E27FC236}">
                <a16:creationId xmlns:a16="http://schemas.microsoft.com/office/drawing/2014/main" id="{D33A3282-0389-C547-8CA6-7F3E7F27B3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65150" y="6087110"/>
            <a:ext cx="5066001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35" name="Rectangle 134">
            <a:extLst>
              <a:ext uri="{FF2B5EF4-FFF2-40B4-BE49-F238E27FC236}">
                <a16:creationId xmlns:a16="http://schemas.microsoft.com/office/drawing/2014/main" id="{4EFE82FE-7465-AE46-88DF-34D347E83B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1EBC87C-2250-7032-9B2B-E51DA23498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6924" y="765768"/>
            <a:ext cx="6402597" cy="1063244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4100"/>
              <a:t>Preklopnik (eng. switch)</a:t>
            </a:r>
          </a:p>
        </p:txBody>
      </p:sp>
      <p:grpSp>
        <p:nvGrpSpPr>
          <p:cNvPr id="137" name="Group 136">
            <a:extLst>
              <a:ext uri="{FF2B5EF4-FFF2-40B4-BE49-F238E27FC236}">
                <a16:creationId xmlns:a16="http://schemas.microsoft.com/office/drawing/2014/main" id="{BCFFF971-DAC9-F44B-9F22-4B030B6B61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290315" y="0"/>
            <a:ext cx="1901686" cy="4677439"/>
            <a:chOff x="10290315" y="0"/>
            <a:chExt cx="1901686" cy="4677439"/>
          </a:xfrm>
        </p:grpSpPr>
        <p:sp>
          <p:nvSpPr>
            <p:cNvPr id="138" name="Freeform 39">
              <a:extLst>
                <a:ext uri="{FF2B5EF4-FFF2-40B4-BE49-F238E27FC236}">
                  <a16:creationId xmlns:a16="http://schemas.microsoft.com/office/drawing/2014/main" id="{2E3E7145-2B02-8142-A82F-FFCA717D61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90315" y="0"/>
              <a:ext cx="1130724" cy="565573"/>
            </a:xfrm>
            <a:custGeom>
              <a:avLst/>
              <a:gdLst>
                <a:gd name="connsiteX0" fmla="*/ 21 w 1130724"/>
                <a:gd name="connsiteY0" fmla="*/ 0 h 565573"/>
                <a:gd name="connsiteX1" fmla="*/ 1130703 w 1130724"/>
                <a:gd name="connsiteY1" fmla="*/ 0 h 565573"/>
                <a:gd name="connsiteX2" fmla="*/ 1130724 w 1130724"/>
                <a:gd name="connsiteY2" fmla="*/ 211 h 565573"/>
                <a:gd name="connsiteX3" fmla="*/ 565362 w 1130724"/>
                <a:gd name="connsiteY3" fmla="*/ 565573 h 565573"/>
                <a:gd name="connsiteX4" fmla="*/ 0 w 1130724"/>
                <a:gd name="connsiteY4" fmla="*/ 211 h 565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0724" h="565573">
                  <a:moveTo>
                    <a:pt x="21" y="0"/>
                  </a:moveTo>
                  <a:lnTo>
                    <a:pt x="1130703" y="0"/>
                  </a:lnTo>
                  <a:lnTo>
                    <a:pt x="1130724" y="211"/>
                  </a:lnTo>
                  <a:cubicBezTo>
                    <a:pt x="1130724" y="312452"/>
                    <a:pt x="877603" y="565573"/>
                    <a:pt x="565362" y="565573"/>
                  </a:cubicBezTo>
                  <a:cubicBezTo>
                    <a:pt x="253121" y="565573"/>
                    <a:pt x="0" y="312452"/>
                    <a:pt x="0" y="21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39" name="Freeform 41">
              <a:extLst>
                <a:ext uri="{FF2B5EF4-FFF2-40B4-BE49-F238E27FC236}">
                  <a16:creationId xmlns:a16="http://schemas.microsoft.com/office/drawing/2014/main" id="{33EA453D-E925-4C4C-A1E9-D54E82602D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3180" y="3552066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0" name="Freeform 43">
              <a:extLst>
                <a:ext uri="{FF2B5EF4-FFF2-40B4-BE49-F238E27FC236}">
                  <a16:creationId xmlns:a16="http://schemas.microsoft.com/office/drawing/2014/main" id="{CBA4AF6C-8831-A34A-91A3-CC6ED3566B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3180" y="809039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1" name="Freeform 44">
              <a:extLst>
                <a:ext uri="{FF2B5EF4-FFF2-40B4-BE49-F238E27FC236}">
                  <a16:creationId xmlns:a16="http://schemas.microsoft.com/office/drawing/2014/main" id="{8B12A352-6C2B-B94E-82E0-45D881BB7C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3180" y="0"/>
              <a:ext cx="538821" cy="562898"/>
            </a:xfrm>
            <a:custGeom>
              <a:avLst/>
              <a:gdLst>
                <a:gd name="connsiteX0" fmla="*/ 21 w 538821"/>
                <a:gd name="connsiteY0" fmla="*/ 0 h 562898"/>
                <a:gd name="connsiteX1" fmla="*/ 538821 w 538821"/>
                <a:gd name="connsiteY1" fmla="*/ 0 h 562898"/>
                <a:gd name="connsiteX2" fmla="*/ 538821 w 538821"/>
                <a:gd name="connsiteY2" fmla="*/ 562898 h 562898"/>
                <a:gd name="connsiteX3" fmla="*/ 451422 w 538821"/>
                <a:gd name="connsiteY3" fmla="*/ 554087 h 562898"/>
                <a:gd name="connsiteX4" fmla="*/ 0 w 538821"/>
                <a:gd name="connsiteY4" fmla="*/ 211 h 5628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562898">
                  <a:moveTo>
                    <a:pt x="21" y="0"/>
                  </a:moveTo>
                  <a:lnTo>
                    <a:pt x="538821" y="0"/>
                  </a:lnTo>
                  <a:lnTo>
                    <a:pt x="538821" y="562898"/>
                  </a:lnTo>
                  <a:lnTo>
                    <a:pt x="451422" y="554087"/>
                  </a:lnTo>
                  <a:cubicBezTo>
                    <a:pt x="193796" y="501369"/>
                    <a:pt x="0" y="273422"/>
                    <a:pt x="0" y="21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5" name="Picture 5" descr="A picture containing indoor, writing implement, stationary, lined&#10;&#10;Description automatically generated">
            <a:extLst>
              <a:ext uri="{FF2B5EF4-FFF2-40B4-BE49-F238E27FC236}">
                <a16:creationId xmlns:a16="http://schemas.microsoft.com/office/drawing/2014/main" id="{72A974FF-4978-708D-E7C8-0EB24977C5C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9386" b="-1"/>
          <a:stretch/>
        </p:blipFill>
        <p:spPr>
          <a:xfrm>
            <a:off x="653260" y="2168907"/>
            <a:ext cx="5326632" cy="3716821"/>
          </a:xfrm>
          <a:prstGeom prst="rect">
            <a:avLst/>
          </a:prstGeom>
        </p:spPr>
      </p:pic>
      <p:pic>
        <p:nvPicPr>
          <p:cNvPr id="7" name="Picture 7" descr="A picture containing text, electronics, computer&#10;&#10;Description automatically generated">
            <a:extLst>
              <a:ext uri="{FF2B5EF4-FFF2-40B4-BE49-F238E27FC236}">
                <a16:creationId xmlns:a16="http://schemas.microsoft.com/office/drawing/2014/main" id="{20020865-45B4-0C4A-9D21-221FEAFA659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143" r="7836" b="-1"/>
          <a:stretch/>
        </p:blipFill>
        <p:spPr>
          <a:xfrm>
            <a:off x="6208530" y="2168907"/>
            <a:ext cx="5329858" cy="3716821"/>
          </a:xfrm>
          <a:prstGeom prst="rect">
            <a:avLst/>
          </a:prstGeom>
        </p:spPr>
      </p:pic>
      <p:cxnSp>
        <p:nvCxnSpPr>
          <p:cNvPr id="143" name="Straight Connector 142">
            <a:extLst>
              <a:ext uri="{FF2B5EF4-FFF2-40B4-BE49-F238E27FC236}">
                <a16:creationId xmlns:a16="http://schemas.microsoft.com/office/drawing/2014/main" id="{51D4F49C-5EE1-6C4F-858E-AE02CC2CD5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65150" y="6087110"/>
            <a:ext cx="11058344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6558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EB46B8FB-F6A2-5F47-A6CD-A7E17E6927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201388" y="0"/>
            <a:ext cx="5990612" cy="6858001"/>
            <a:chOff x="6201388" y="0"/>
            <a:chExt cx="5990612" cy="6858001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419BDE93-3EC2-4E4D-BC0B-417378F49E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1388" y="3549396"/>
              <a:ext cx="1130725" cy="113072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Freeform 46">
              <a:extLst>
                <a:ext uri="{FF2B5EF4-FFF2-40B4-BE49-F238E27FC236}">
                  <a16:creationId xmlns:a16="http://schemas.microsoft.com/office/drawing/2014/main" id="{FE21F82F-1EE5-8240-97F8-387DF0253F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1389" y="1"/>
              <a:ext cx="1130725" cy="565575"/>
            </a:xfrm>
            <a:custGeom>
              <a:avLst/>
              <a:gdLst>
                <a:gd name="connsiteX0" fmla="*/ 21 w 1130725"/>
                <a:gd name="connsiteY0" fmla="*/ 0 h 565575"/>
                <a:gd name="connsiteX1" fmla="*/ 1130704 w 1130725"/>
                <a:gd name="connsiteY1" fmla="*/ 0 h 565575"/>
                <a:gd name="connsiteX2" fmla="*/ 1130725 w 1130725"/>
                <a:gd name="connsiteY2" fmla="*/ 213 h 565575"/>
                <a:gd name="connsiteX3" fmla="*/ 565362 w 1130725"/>
                <a:gd name="connsiteY3" fmla="*/ 565575 h 565575"/>
                <a:gd name="connsiteX4" fmla="*/ 0 w 1130725"/>
                <a:gd name="connsiteY4" fmla="*/ 213 h 565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0725" h="565575">
                  <a:moveTo>
                    <a:pt x="21" y="0"/>
                  </a:moveTo>
                  <a:lnTo>
                    <a:pt x="1130704" y="0"/>
                  </a:lnTo>
                  <a:lnTo>
                    <a:pt x="1130725" y="213"/>
                  </a:lnTo>
                  <a:cubicBezTo>
                    <a:pt x="1130725" y="312454"/>
                    <a:pt x="877604" y="565575"/>
                    <a:pt x="565362" y="565575"/>
                  </a:cubicBezTo>
                  <a:cubicBezTo>
                    <a:pt x="253121" y="565575"/>
                    <a:pt x="0" y="312454"/>
                    <a:pt x="0" y="21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2" name="Freeform 48">
              <a:extLst>
                <a:ext uri="{FF2B5EF4-FFF2-40B4-BE49-F238E27FC236}">
                  <a16:creationId xmlns:a16="http://schemas.microsoft.com/office/drawing/2014/main" id="{AE1903E3-6B5F-6B4C-9A1F-62628A050A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564255" y="6292426"/>
              <a:ext cx="1130723" cy="565575"/>
            </a:xfrm>
            <a:custGeom>
              <a:avLst/>
              <a:gdLst>
                <a:gd name="connsiteX0" fmla="*/ 565362 w 1130723"/>
                <a:gd name="connsiteY0" fmla="*/ 0 h 565575"/>
                <a:gd name="connsiteX1" fmla="*/ 1130723 w 1130723"/>
                <a:gd name="connsiteY1" fmla="*/ 565362 h 565575"/>
                <a:gd name="connsiteX2" fmla="*/ 1130702 w 1130723"/>
                <a:gd name="connsiteY2" fmla="*/ 565575 h 565575"/>
                <a:gd name="connsiteX3" fmla="*/ 21 w 1130723"/>
                <a:gd name="connsiteY3" fmla="*/ 565575 h 565575"/>
                <a:gd name="connsiteX4" fmla="*/ 0 w 1130723"/>
                <a:gd name="connsiteY4" fmla="*/ 565362 h 565575"/>
                <a:gd name="connsiteX5" fmla="*/ 565362 w 1130723"/>
                <a:gd name="connsiteY5" fmla="*/ 0 h 565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30723" h="565575">
                  <a:moveTo>
                    <a:pt x="565362" y="0"/>
                  </a:moveTo>
                  <a:cubicBezTo>
                    <a:pt x="877602" y="0"/>
                    <a:pt x="1130723" y="253121"/>
                    <a:pt x="1130723" y="565362"/>
                  </a:cubicBezTo>
                  <a:lnTo>
                    <a:pt x="1130702" y="565575"/>
                  </a:lnTo>
                  <a:lnTo>
                    <a:pt x="21" y="565575"/>
                  </a:lnTo>
                  <a:lnTo>
                    <a:pt x="0" y="565362"/>
                  </a:lnTo>
                  <a:cubicBezTo>
                    <a:pt x="0" y="253121"/>
                    <a:pt x="253120" y="0"/>
                    <a:pt x="565362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F7C55863-3B37-0743-B001-1A970033FB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564253" y="3549396"/>
              <a:ext cx="1130725" cy="113072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932B4C24-3A58-924C-B79A-D961EF7C2C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564253" y="2177881"/>
              <a:ext cx="1130725" cy="113072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21EF52E0-D2CF-544F-93A6-4D7B45A048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564253" y="806366"/>
              <a:ext cx="1130725" cy="113072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 63">
              <a:extLst>
                <a:ext uri="{FF2B5EF4-FFF2-40B4-BE49-F238E27FC236}">
                  <a16:creationId xmlns:a16="http://schemas.microsoft.com/office/drawing/2014/main" id="{6966CFE5-1C8C-2E4F-9B2D-A8438F5A53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564254" y="1"/>
              <a:ext cx="1130725" cy="565575"/>
            </a:xfrm>
            <a:custGeom>
              <a:avLst/>
              <a:gdLst>
                <a:gd name="connsiteX0" fmla="*/ 21 w 1130725"/>
                <a:gd name="connsiteY0" fmla="*/ 0 h 565575"/>
                <a:gd name="connsiteX1" fmla="*/ 1130704 w 1130725"/>
                <a:gd name="connsiteY1" fmla="*/ 0 h 565575"/>
                <a:gd name="connsiteX2" fmla="*/ 1130725 w 1130725"/>
                <a:gd name="connsiteY2" fmla="*/ 213 h 565575"/>
                <a:gd name="connsiteX3" fmla="*/ 565363 w 1130725"/>
                <a:gd name="connsiteY3" fmla="*/ 565575 h 565575"/>
                <a:gd name="connsiteX4" fmla="*/ 0 w 1130725"/>
                <a:gd name="connsiteY4" fmla="*/ 213 h 565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0725" h="565575">
                  <a:moveTo>
                    <a:pt x="21" y="0"/>
                  </a:moveTo>
                  <a:lnTo>
                    <a:pt x="1130704" y="0"/>
                  </a:lnTo>
                  <a:lnTo>
                    <a:pt x="1130725" y="213"/>
                  </a:lnTo>
                  <a:cubicBezTo>
                    <a:pt x="1130725" y="312454"/>
                    <a:pt x="877603" y="565575"/>
                    <a:pt x="565363" y="565575"/>
                  </a:cubicBezTo>
                  <a:cubicBezTo>
                    <a:pt x="253121" y="565575"/>
                    <a:pt x="0" y="312454"/>
                    <a:pt x="0" y="21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7" name="Freeform 64">
              <a:extLst>
                <a:ext uri="{FF2B5EF4-FFF2-40B4-BE49-F238E27FC236}">
                  <a16:creationId xmlns:a16="http://schemas.microsoft.com/office/drawing/2014/main" id="{9FD29EF3-A5B2-554A-A307-6BE1BCE8AF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27118" y="6292426"/>
              <a:ext cx="1130724" cy="565575"/>
            </a:xfrm>
            <a:custGeom>
              <a:avLst/>
              <a:gdLst>
                <a:gd name="connsiteX0" fmla="*/ 565362 w 1130724"/>
                <a:gd name="connsiteY0" fmla="*/ 0 h 565575"/>
                <a:gd name="connsiteX1" fmla="*/ 1130724 w 1130724"/>
                <a:gd name="connsiteY1" fmla="*/ 565362 h 565575"/>
                <a:gd name="connsiteX2" fmla="*/ 1130703 w 1130724"/>
                <a:gd name="connsiteY2" fmla="*/ 565575 h 565575"/>
                <a:gd name="connsiteX3" fmla="*/ 22 w 1130724"/>
                <a:gd name="connsiteY3" fmla="*/ 565575 h 565575"/>
                <a:gd name="connsiteX4" fmla="*/ 0 w 1130724"/>
                <a:gd name="connsiteY4" fmla="*/ 565362 h 565575"/>
                <a:gd name="connsiteX5" fmla="*/ 565362 w 1130724"/>
                <a:gd name="connsiteY5" fmla="*/ 0 h 565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30724" h="565575">
                  <a:moveTo>
                    <a:pt x="565362" y="0"/>
                  </a:moveTo>
                  <a:cubicBezTo>
                    <a:pt x="877603" y="0"/>
                    <a:pt x="1130724" y="253121"/>
                    <a:pt x="1130724" y="565362"/>
                  </a:cubicBezTo>
                  <a:lnTo>
                    <a:pt x="1130703" y="565575"/>
                  </a:lnTo>
                  <a:lnTo>
                    <a:pt x="22" y="565575"/>
                  </a:lnTo>
                  <a:lnTo>
                    <a:pt x="0" y="565362"/>
                  </a:lnTo>
                  <a:cubicBezTo>
                    <a:pt x="0" y="253121"/>
                    <a:pt x="253121" y="0"/>
                    <a:pt x="5653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AC1ECAD8-0CF2-934D-AA1E-C108208CDE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27118" y="4920911"/>
              <a:ext cx="1130725" cy="113072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DB14DED1-3A58-8C4D-902E-2A9F34043F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27118" y="3549396"/>
              <a:ext cx="1130725" cy="113072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65D65157-5719-0341-A807-A8956595FB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27118" y="2177881"/>
              <a:ext cx="1130725" cy="113072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A7F23F74-B777-2A4C-8EF9-E798880D59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27118" y="806366"/>
              <a:ext cx="1130725" cy="113072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Freeform 70">
              <a:extLst>
                <a:ext uri="{FF2B5EF4-FFF2-40B4-BE49-F238E27FC236}">
                  <a16:creationId xmlns:a16="http://schemas.microsoft.com/office/drawing/2014/main" id="{E3B9A050-0AE1-1D4B-A2AC-6EEF64B106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27117" y="0"/>
              <a:ext cx="1130726" cy="565576"/>
            </a:xfrm>
            <a:custGeom>
              <a:avLst/>
              <a:gdLst>
                <a:gd name="connsiteX0" fmla="*/ 22 w 1130726"/>
                <a:gd name="connsiteY0" fmla="*/ 0 h 565576"/>
                <a:gd name="connsiteX1" fmla="*/ 1130704 w 1130726"/>
                <a:gd name="connsiteY1" fmla="*/ 0 h 565576"/>
                <a:gd name="connsiteX2" fmla="*/ 1130726 w 1130726"/>
                <a:gd name="connsiteY2" fmla="*/ 214 h 565576"/>
                <a:gd name="connsiteX3" fmla="*/ 565363 w 1130726"/>
                <a:gd name="connsiteY3" fmla="*/ 565576 h 565576"/>
                <a:gd name="connsiteX4" fmla="*/ 0 w 1130726"/>
                <a:gd name="connsiteY4" fmla="*/ 214 h 565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0726" h="565576">
                  <a:moveTo>
                    <a:pt x="22" y="0"/>
                  </a:moveTo>
                  <a:lnTo>
                    <a:pt x="1130704" y="0"/>
                  </a:lnTo>
                  <a:lnTo>
                    <a:pt x="1130726" y="214"/>
                  </a:lnTo>
                  <a:cubicBezTo>
                    <a:pt x="1130726" y="312455"/>
                    <a:pt x="877604" y="565576"/>
                    <a:pt x="565363" y="565576"/>
                  </a:cubicBezTo>
                  <a:cubicBezTo>
                    <a:pt x="253122" y="565576"/>
                    <a:pt x="0" y="312455"/>
                    <a:pt x="0" y="21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3" name="Freeform 71">
              <a:extLst>
                <a:ext uri="{FF2B5EF4-FFF2-40B4-BE49-F238E27FC236}">
                  <a16:creationId xmlns:a16="http://schemas.microsoft.com/office/drawing/2014/main" id="{C424FE38-F803-8D47-BF56-1B18EC2B1F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89984" y="6292426"/>
              <a:ext cx="1130724" cy="565575"/>
            </a:xfrm>
            <a:custGeom>
              <a:avLst/>
              <a:gdLst>
                <a:gd name="connsiteX0" fmla="*/ 565362 w 1130724"/>
                <a:gd name="connsiteY0" fmla="*/ 0 h 565575"/>
                <a:gd name="connsiteX1" fmla="*/ 1130724 w 1130724"/>
                <a:gd name="connsiteY1" fmla="*/ 565362 h 565575"/>
                <a:gd name="connsiteX2" fmla="*/ 1130703 w 1130724"/>
                <a:gd name="connsiteY2" fmla="*/ 565575 h 565575"/>
                <a:gd name="connsiteX3" fmla="*/ 21 w 1130724"/>
                <a:gd name="connsiteY3" fmla="*/ 565575 h 565575"/>
                <a:gd name="connsiteX4" fmla="*/ 0 w 1130724"/>
                <a:gd name="connsiteY4" fmla="*/ 565362 h 565575"/>
                <a:gd name="connsiteX5" fmla="*/ 565362 w 1130724"/>
                <a:gd name="connsiteY5" fmla="*/ 0 h 565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30724" h="565575">
                  <a:moveTo>
                    <a:pt x="565362" y="0"/>
                  </a:moveTo>
                  <a:cubicBezTo>
                    <a:pt x="877603" y="0"/>
                    <a:pt x="1130724" y="253121"/>
                    <a:pt x="1130724" y="565362"/>
                  </a:cubicBezTo>
                  <a:lnTo>
                    <a:pt x="1130703" y="565575"/>
                  </a:lnTo>
                  <a:lnTo>
                    <a:pt x="21" y="565575"/>
                  </a:lnTo>
                  <a:lnTo>
                    <a:pt x="0" y="565362"/>
                  </a:lnTo>
                  <a:cubicBezTo>
                    <a:pt x="0" y="253121"/>
                    <a:pt x="253121" y="0"/>
                    <a:pt x="565362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E37187F2-9212-0641-97D0-1ACD50B748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89984" y="4920911"/>
              <a:ext cx="1130725" cy="113072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C760C651-2AC4-564E-BEAA-AB7FAFE7F7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89984" y="3549396"/>
              <a:ext cx="1130725" cy="113072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58B0A1B8-5BA3-3548-9511-B4904D0526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89984" y="806366"/>
              <a:ext cx="1130725" cy="113072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Freeform 75">
              <a:extLst>
                <a:ext uri="{FF2B5EF4-FFF2-40B4-BE49-F238E27FC236}">
                  <a16:creationId xmlns:a16="http://schemas.microsoft.com/office/drawing/2014/main" id="{424CD779-EE9A-214D-9488-767327E373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89983" y="0"/>
              <a:ext cx="1130726" cy="565576"/>
            </a:xfrm>
            <a:custGeom>
              <a:avLst/>
              <a:gdLst>
                <a:gd name="connsiteX0" fmla="*/ 21 w 1130726"/>
                <a:gd name="connsiteY0" fmla="*/ 0 h 565576"/>
                <a:gd name="connsiteX1" fmla="*/ 1130704 w 1130726"/>
                <a:gd name="connsiteY1" fmla="*/ 0 h 565576"/>
                <a:gd name="connsiteX2" fmla="*/ 1130726 w 1130726"/>
                <a:gd name="connsiteY2" fmla="*/ 214 h 565576"/>
                <a:gd name="connsiteX3" fmla="*/ 565363 w 1130726"/>
                <a:gd name="connsiteY3" fmla="*/ 565576 h 565576"/>
                <a:gd name="connsiteX4" fmla="*/ 0 w 1130726"/>
                <a:gd name="connsiteY4" fmla="*/ 214 h 565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0726" h="565576">
                  <a:moveTo>
                    <a:pt x="21" y="0"/>
                  </a:moveTo>
                  <a:lnTo>
                    <a:pt x="1130704" y="0"/>
                  </a:lnTo>
                  <a:lnTo>
                    <a:pt x="1130726" y="214"/>
                  </a:lnTo>
                  <a:cubicBezTo>
                    <a:pt x="1130726" y="312455"/>
                    <a:pt x="877604" y="565576"/>
                    <a:pt x="565363" y="565576"/>
                  </a:cubicBezTo>
                  <a:cubicBezTo>
                    <a:pt x="253122" y="565576"/>
                    <a:pt x="0" y="312455"/>
                    <a:pt x="0" y="214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8" name="Freeform 76">
              <a:extLst>
                <a:ext uri="{FF2B5EF4-FFF2-40B4-BE49-F238E27FC236}">
                  <a16:creationId xmlns:a16="http://schemas.microsoft.com/office/drawing/2014/main" id="{630D08C6-9EFB-8540-875F-2A55DED2AA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2854" y="6295069"/>
              <a:ext cx="539146" cy="562931"/>
            </a:xfrm>
            <a:custGeom>
              <a:avLst/>
              <a:gdLst>
                <a:gd name="connsiteX0" fmla="*/ 539146 w 539146"/>
                <a:gd name="connsiteY0" fmla="*/ 0 h 562931"/>
                <a:gd name="connsiteX1" fmla="*/ 539146 w 539146"/>
                <a:gd name="connsiteY1" fmla="*/ 562931 h 562931"/>
                <a:gd name="connsiteX2" fmla="*/ 21 w 539146"/>
                <a:gd name="connsiteY2" fmla="*/ 562931 h 562931"/>
                <a:gd name="connsiteX3" fmla="*/ 0 w 539146"/>
                <a:gd name="connsiteY3" fmla="*/ 562719 h 562931"/>
                <a:gd name="connsiteX4" fmla="*/ 451422 w 539146"/>
                <a:gd name="connsiteY4" fmla="*/ 8843 h 5629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9146" h="562931">
                  <a:moveTo>
                    <a:pt x="539146" y="0"/>
                  </a:moveTo>
                  <a:lnTo>
                    <a:pt x="539146" y="562931"/>
                  </a:lnTo>
                  <a:lnTo>
                    <a:pt x="21" y="562931"/>
                  </a:lnTo>
                  <a:lnTo>
                    <a:pt x="0" y="562719"/>
                  </a:lnTo>
                  <a:cubicBezTo>
                    <a:pt x="0" y="289508"/>
                    <a:pt x="193796" y="61561"/>
                    <a:pt x="451422" y="884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9" name="Freeform 77">
              <a:extLst>
                <a:ext uri="{FF2B5EF4-FFF2-40B4-BE49-F238E27FC236}">
                  <a16:creationId xmlns:a16="http://schemas.microsoft.com/office/drawing/2014/main" id="{D7E8DA86-1294-4641-9C52-6E15315064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2853" y="4923555"/>
              <a:ext cx="539147" cy="1125439"/>
            </a:xfrm>
            <a:custGeom>
              <a:avLst/>
              <a:gdLst>
                <a:gd name="connsiteX0" fmla="*/ 539147 w 539147"/>
                <a:gd name="connsiteY0" fmla="*/ 0 h 1125439"/>
                <a:gd name="connsiteX1" fmla="*/ 539147 w 539147"/>
                <a:gd name="connsiteY1" fmla="*/ 1125439 h 1125439"/>
                <a:gd name="connsiteX2" fmla="*/ 451423 w 539147"/>
                <a:gd name="connsiteY2" fmla="*/ 1116595 h 1125439"/>
                <a:gd name="connsiteX3" fmla="*/ 0 w 539147"/>
                <a:gd name="connsiteY3" fmla="*/ 562719 h 1125439"/>
                <a:gd name="connsiteX4" fmla="*/ 451423 w 539147"/>
                <a:gd name="connsiteY4" fmla="*/ 8843 h 11254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9147" h="1125439">
                  <a:moveTo>
                    <a:pt x="539147" y="0"/>
                  </a:moveTo>
                  <a:lnTo>
                    <a:pt x="539147" y="1125439"/>
                  </a:lnTo>
                  <a:lnTo>
                    <a:pt x="451423" y="1116595"/>
                  </a:lnTo>
                  <a:cubicBezTo>
                    <a:pt x="193797" y="1063877"/>
                    <a:pt x="0" y="835930"/>
                    <a:pt x="0" y="562719"/>
                  </a:cubicBezTo>
                  <a:cubicBezTo>
                    <a:pt x="0" y="289508"/>
                    <a:pt x="193797" y="61561"/>
                    <a:pt x="451423" y="884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0" name="Freeform 78">
              <a:extLst>
                <a:ext uri="{FF2B5EF4-FFF2-40B4-BE49-F238E27FC236}">
                  <a16:creationId xmlns:a16="http://schemas.microsoft.com/office/drawing/2014/main" id="{011063C9-2A43-3348-A018-F27FACAA77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2853" y="3552039"/>
              <a:ext cx="539147" cy="1125438"/>
            </a:xfrm>
            <a:custGeom>
              <a:avLst/>
              <a:gdLst>
                <a:gd name="connsiteX0" fmla="*/ 539147 w 539147"/>
                <a:gd name="connsiteY0" fmla="*/ 0 h 1125438"/>
                <a:gd name="connsiteX1" fmla="*/ 539147 w 539147"/>
                <a:gd name="connsiteY1" fmla="*/ 1125438 h 1125438"/>
                <a:gd name="connsiteX2" fmla="*/ 451423 w 539147"/>
                <a:gd name="connsiteY2" fmla="*/ 1116595 h 1125438"/>
                <a:gd name="connsiteX3" fmla="*/ 0 w 539147"/>
                <a:gd name="connsiteY3" fmla="*/ 562719 h 1125438"/>
                <a:gd name="connsiteX4" fmla="*/ 451423 w 539147"/>
                <a:gd name="connsiteY4" fmla="*/ 8843 h 1125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9147" h="1125438">
                  <a:moveTo>
                    <a:pt x="539147" y="0"/>
                  </a:moveTo>
                  <a:lnTo>
                    <a:pt x="539147" y="1125438"/>
                  </a:lnTo>
                  <a:lnTo>
                    <a:pt x="451423" y="1116595"/>
                  </a:lnTo>
                  <a:cubicBezTo>
                    <a:pt x="193797" y="1063877"/>
                    <a:pt x="0" y="835930"/>
                    <a:pt x="0" y="562719"/>
                  </a:cubicBezTo>
                  <a:cubicBezTo>
                    <a:pt x="0" y="289508"/>
                    <a:pt x="193797" y="61561"/>
                    <a:pt x="451423" y="884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1" name="Freeform 79">
              <a:extLst>
                <a:ext uri="{FF2B5EF4-FFF2-40B4-BE49-F238E27FC236}">
                  <a16:creationId xmlns:a16="http://schemas.microsoft.com/office/drawing/2014/main" id="{EE85C7DE-D965-244F-BD95-3A05FF4AAC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2853" y="2180524"/>
              <a:ext cx="539147" cy="1125438"/>
            </a:xfrm>
            <a:custGeom>
              <a:avLst/>
              <a:gdLst>
                <a:gd name="connsiteX0" fmla="*/ 539147 w 539147"/>
                <a:gd name="connsiteY0" fmla="*/ 0 h 1125438"/>
                <a:gd name="connsiteX1" fmla="*/ 539147 w 539147"/>
                <a:gd name="connsiteY1" fmla="*/ 1125438 h 1125438"/>
                <a:gd name="connsiteX2" fmla="*/ 451423 w 539147"/>
                <a:gd name="connsiteY2" fmla="*/ 1116595 h 1125438"/>
                <a:gd name="connsiteX3" fmla="*/ 0 w 539147"/>
                <a:gd name="connsiteY3" fmla="*/ 562719 h 1125438"/>
                <a:gd name="connsiteX4" fmla="*/ 451423 w 539147"/>
                <a:gd name="connsiteY4" fmla="*/ 8843 h 1125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9147" h="1125438">
                  <a:moveTo>
                    <a:pt x="539147" y="0"/>
                  </a:moveTo>
                  <a:lnTo>
                    <a:pt x="539147" y="1125438"/>
                  </a:lnTo>
                  <a:lnTo>
                    <a:pt x="451423" y="1116595"/>
                  </a:lnTo>
                  <a:cubicBezTo>
                    <a:pt x="193797" y="1063877"/>
                    <a:pt x="0" y="835930"/>
                    <a:pt x="0" y="562719"/>
                  </a:cubicBezTo>
                  <a:cubicBezTo>
                    <a:pt x="0" y="289509"/>
                    <a:pt x="193797" y="61561"/>
                    <a:pt x="451423" y="884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2" name="Freeform 80">
              <a:extLst>
                <a:ext uri="{FF2B5EF4-FFF2-40B4-BE49-F238E27FC236}">
                  <a16:creationId xmlns:a16="http://schemas.microsoft.com/office/drawing/2014/main" id="{315A1389-149A-3342-A863-637D42FDB2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2853" y="809010"/>
              <a:ext cx="539147" cy="1125439"/>
            </a:xfrm>
            <a:custGeom>
              <a:avLst/>
              <a:gdLst>
                <a:gd name="connsiteX0" fmla="*/ 539147 w 539147"/>
                <a:gd name="connsiteY0" fmla="*/ 0 h 1125439"/>
                <a:gd name="connsiteX1" fmla="*/ 539147 w 539147"/>
                <a:gd name="connsiteY1" fmla="*/ 1125439 h 1125439"/>
                <a:gd name="connsiteX2" fmla="*/ 451423 w 539147"/>
                <a:gd name="connsiteY2" fmla="*/ 1116595 h 1125439"/>
                <a:gd name="connsiteX3" fmla="*/ 0 w 539147"/>
                <a:gd name="connsiteY3" fmla="*/ 562719 h 1125439"/>
                <a:gd name="connsiteX4" fmla="*/ 451423 w 539147"/>
                <a:gd name="connsiteY4" fmla="*/ 8843 h 11254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9147" h="1125439">
                  <a:moveTo>
                    <a:pt x="539147" y="0"/>
                  </a:moveTo>
                  <a:lnTo>
                    <a:pt x="539147" y="1125439"/>
                  </a:lnTo>
                  <a:lnTo>
                    <a:pt x="451423" y="1116595"/>
                  </a:lnTo>
                  <a:cubicBezTo>
                    <a:pt x="193797" y="1063877"/>
                    <a:pt x="0" y="835930"/>
                    <a:pt x="0" y="562719"/>
                  </a:cubicBezTo>
                  <a:cubicBezTo>
                    <a:pt x="0" y="289508"/>
                    <a:pt x="193797" y="61561"/>
                    <a:pt x="451423" y="884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3" name="Freeform 81">
              <a:extLst>
                <a:ext uri="{FF2B5EF4-FFF2-40B4-BE49-F238E27FC236}">
                  <a16:creationId xmlns:a16="http://schemas.microsoft.com/office/drawing/2014/main" id="{B149CC6F-B6C6-BE46-B451-1BF7D47A89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2853" y="1"/>
              <a:ext cx="539147" cy="562933"/>
            </a:xfrm>
            <a:custGeom>
              <a:avLst/>
              <a:gdLst>
                <a:gd name="connsiteX0" fmla="*/ 22 w 539147"/>
                <a:gd name="connsiteY0" fmla="*/ 0 h 562933"/>
                <a:gd name="connsiteX1" fmla="*/ 539147 w 539147"/>
                <a:gd name="connsiteY1" fmla="*/ 0 h 562933"/>
                <a:gd name="connsiteX2" fmla="*/ 539147 w 539147"/>
                <a:gd name="connsiteY2" fmla="*/ 562933 h 562933"/>
                <a:gd name="connsiteX3" fmla="*/ 451423 w 539147"/>
                <a:gd name="connsiteY3" fmla="*/ 554090 h 562933"/>
                <a:gd name="connsiteX4" fmla="*/ 0 w 539147"/>
                <a:gd name="connsiteY4" fmla="*/ 214 h 5629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9147" h="562933">
                  <a:moveTo>
                    <a:pt x="22" y="0"/>
                  </a:moveTo>
                  <a:lnTo>
                    <a:pt x="539147" y="0"/>
                  </a:lnTo>
                  <a:lnTo>
                    <a:pt x="539147" y="562933"/>
                  </a:lnTo>
                  <a:lnTo>
                    <a:pt x="451423" y="554090"/>
                  </a:lnTo>
                  <a:cubicBezTo>
                    <a:pt x="193797" y="501372"/>
                    <a:pt x="0" y="273425"/>
                    <a:pt x="0" y="214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D33A3282-0389-C547-8CA6-7F3E7F27B3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65150" y="6087110"/>
            <a:ext cx="5066001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37" name="Rectangle 36">
            <a:extLst>
              <a:ext uri="{FF2B5EF4-FFF2-40B4-BE49-F238E27FC236}">
                <a16:creationId xmlns:a16="http://schemas.microsoft.com/office/drawing/2014/main" id="{4EFE82FE-7465-AE46-88DF-34D347E83B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 descr="A picture containing indoor&#10;&#10;Description automatically generated">
            <a:extLst>
              <a:ext uri="{FF2B5EF4-FFF2-40B4-BE49-F238E27FC236}">
                <a16:creationId xmlns:a16="http://schemas.microsoft.com/office/drawing/2014/main" id="{90DBC0D8-F60C-7806-2CAA-C6BF45B78AB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866" b="13865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39" name="Rectangle">
            <a:extLst>
              <a:ext uri="{FF2B5EF4-FFF2-40B4-BE49-F238E27FC236}">
                <a16:creationId xmlns:a16="http://schemas.microsoft.com/office/drawing/2014/main" id="{B4F75AE3-A3AC-DE4C-98FE-EC9DC3BF8D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-1"/>
            <a:ext cx="5267217" cy="6858000"/>
          </a:xfrm>
          <a:prstGeom prst="rect">
            <a:avLst/>
          </a:prstGeom>
          <a:gradFill flip="none" rotWithShape="1">
            <a:gsLst>
              <a:gs pos="31000">
                <a:schemeClr val="bg1">
                  <a:alpha val="80000"/>
                </a:schemeClr>
              </a:gs>
              <a:gs pos="0">
                <a:schemeClr val="bg1"/>
              </a:gs>
              <a:gs pos="100000">
                <a:schemeClr val="bg1">
                  <a:alpha val="34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/>
            <a:endParaRPr sz="2600" cap="all" dirty="0">
              <a:solidFill>
                <a:srgbClr val="FFFFFF"/>
              </a:solidFill>
              <a:sym typeface="Avenir Next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FCBD990-B7CE-A8A5-EC19-4402773099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5151" y="768334"/>
            <a:ext cx="4134538" cy="286640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5400"/>
              <a:t>Mrežni ormari</a:t>
            </a:r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41C79BB7-CCAB-2243-9830-5569626C4D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65150" y="6087110"/>
            <a:ext cx="4134538" cy="0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3" name="Group 42">
            <a:extLst>
              <a:ext uri="{FF2B5EF4-FFF2-40B4-BE49-F238E27FC236}">
                <a16:creationId xmlns:a16="http://schemas.microsoft.com/office/drawing/2014/main" id="{44406D7A-DB1A-D940-8AD1-93FAF9DD71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291746" y="0"/>
            <a:ext cx="1900254" cy="6858000"/>
            <a:chOff x="10291746" y="0"/>
            <a:chExt cx="1900254" cy="6858000"/>
          </a:xfrm>
        </p:grpSpPr>
        <p:sp>
          <p:nvSpPr>
            <p:cNvPr id="44" name="Freeform 40">
              <a:extLst>
                <a:ext uri="{FF2B5EF4-FFF2-40B4-BE49-F238E27FC236}">
                  <a16:creationId xmlns:a16="http://schemas.microsoft.com/office/drawing/2014/main" id="{D0F85DF7-431B-BE45-B932-0E22FC3F84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5829" y="809310"/>
              <a:ext cx="536171" cy="1124839"/>
            </a:xfrm>
            <a:custGeom>
              <a:avLst/>
              <a:gdLst>
                <a:gd name="connsiteX0" fmla="*/ 536171 w 536171"/>
                <a:gd name="connsiteY0" fmla="*/ 0 h 1124839"/>
                <a:gd name="connsiteX1" fmla="*/ 536171 w 536171"/>
                <a:gd name="connsiteY1" fmla="*/ 1124839 h 1124839"/>
                <a:gd name="connsiteX2" fmla="*/ 451423 w 536171"/>
                <a:gd name="connsiteY2" fmla="*/ 1116295 h 1124839"/>
                <a:gd name="connsiteX3" fmla="*/ 0 w 536171"/>
                <a:gd name="connsiteY3" fmla="*/ 562419 h 1124839"/>
                <a:gd name="connsiteX4" fmla="*/ 451423 w 536171"/>
                <a:gd name="connsiteY4" fmla="*/ 8543 h 11248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6171" h="1124839">
                  <a:moveTo>
                    <a:pt x="536171" y="0"/>
                  </a:moveTo>
                  <a:lnTo>
                    <a:pt x="536171" y="1124839"/>
                  </a:lnTo>
                  <a:lnTo>
                    <a:pt x="451423" y="1116295"/>
                  </a:lnTo>
                  <a:cubicBezTo>
                    <a:pt x="193797" y="1063577"/>
                    <a:pt x="0" y="835630"/>
                    <a:pt x="0" y="562419"/>
                  </a:cubicBezTo>
                  <a:cubicBezTo>
                    <a:pt x="0" y="289208"/>
                    <a:pt x="193797" y="61261"/>
                    <a:pt x="451423" y="854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5" name="Freeform 41">
              <a:extLst>
                <a:ext uri="{FF2B5EF4-FFF2-40B4-BE49-F238E27FC236}">
                  <a16:creationId xmlns:a16="http://schemas.microsoft.com/office/drawing/2014/main" id="{BEA0AA89-2965-2A44-B84E-51C748B2D2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91748" y="0"/>
              <a:ext cx="1130725" cy="565362"/>
            </a:xfrm>
            <a:custGeom>
              <a:avLst/>
              <a:gdLst>
                <a:gd name="connsiteX0" fmla="*/ 0 w 1130725"/>
                <a:gd name="connsiteY0" fmla="*/ 0 h 565362"/>
                <a:gd name="connsiteX1" fmla="*/ 25420 w 1130725"/>
                <a:gd name="connsiteY1" fmla="*/ 0 h 565362"/>
                <a:gd name="connsiteX2" fmla="*/ 36369 w 1130725"/>
                <a:gd name="connsiteY2" fmla="*/ 108609 h 565362"/>
                <a:gd name="connsiteX3" fmla="*/ 565363 w 1130725"/>
                <a:gd name="connsiteY3" fmla="*/ 539750 h 565362"/>
                <a:gd name="connsiteX4" fmla="*/ 1094356 w 1130725"/>
                <a:gd name="connsiteY4" fmla="*/ 108609 h 565362"/>
                <a:gd name="connsiteX5" fmla="*/ 1105305 w 1130725"/>
                <a:gd name="connsiteY5" fmla="*/ 0 h 565362"/>
                <a:gd name="connsiteX6" fmla="*/ 1130725 w 1130725"/>
                <a:gd name="connsiteY6" fmla="*/ 0 h 565362"/>
                <a:gd name="connsiteX7" fmla="*/ 565363 w 1130725"/>
                <a:gd name="connsiteY7" fmla="*/ 565362 h 565362"/>
                <a:gd name="connsiteX8" fmla="*/ 0 w 1130725"/>
                <a:gd name="connsiteY8" fmla="*/ 0 h 5653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30725" h="565362">
                  <a:moveTo>
                    <a:pt x="0" y="0"/>
                  </a:moveTo>
                  <a:lnTo>
                    <a:pt x="25420" y="0"/>
                  </a:lnTo>
                  <a:lnTo>
                    <a:pt x="36369" y="108609"/>
                  </a:lnTo>
                  <a:cubicBezTo>
                    <a:pt x="86718" y="354660"/>
                    <a:pt x="304425" y="539750"/>
                    <a:pt x="565363" y="539750"/>
                  </a:cubicBezTo>
                  <a:cubicBezTo>
                    <a:pt x="826300" y="539750"/>
                    <a:pt x="1044007" y="354660"/>
                    <a:pt x="1094356" y="108609"/>
                  </a:cubicBezTo>
                  <a:lnTo>
                    <a:pt x="1105305" y="0"/>
                  </a:lnTo>
                  <a:lnTo>
                    <a:pt x="1130725" y="0"/>
                  </a:lnTo>
                  <a:cubicBezTo>
                    <a:pt x="1130725" y="312241"/>
                    <a:pt x="877604" y="565362"/>
                    <a:pt x="565363" y="565362"/>
                  </a:cubicBezTo>
                  <a:cubicBezTo>
                    <a:pt x="253121" y="565362"/>
                    <a:pt x="0" y="312241"/>
                    <a:pt x="0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6" name="Freeform 42">
              <a:extLst>
                <a:ext uri="{FF2B5EF4-FFF2-40B4-BE49-F238E27FC236}">
                  <a16:creationId xmlns:a16="http://schemas.microsoft.com/office/drawing/2014/main" id="{7EC47259-887A-FD48-989C-42BC5A3C98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6578" y="0"/>
              <a:ext cx="535422" cy="562344"/>
            </a:xfrm>
            <a:custGeom>
              <a:avLst/>
              <a:gdLst>
                <a:gd name="connsiteX0" fmla="*/ 0 w 535422"/>
                <a:gd name="connsiteY0" fmla="*/ 0 h 562344"/>
                <a:gd name="connsiteX1" fmla="*/ 25421 w 535422"/>
                <a:gd name="connsiteY1" fmla="*/ 0 h 562344"/>
                <a:gd name="connsiteX2" fmla="*/ 36370 w 535422"/>
                <a:gd name="connsiteY2" fmla="*/ 108609 h 562344"/>
                <a:gd name="connsiteX3" fmla="*/ 469781 w 535422"/>
                <a:gd name="connsiteY3" fmla="*/ 531316 h 562344"/>
                <a:gd name="connsiteX4" fmla="*/ 535422 w 535422"/>
                <a:gd name="connsiteY4" fmla="*/ 537108 h 562344"/>
                <a:gd name="connsiteX5" fmla="*/ 535422 w 535422"/>
                <a:gd name="connsiteY5" fmla="*/ 562344 h 562344"/>
                <a:gd name="connsiteX6" fmla="*/ 451424 w 535422"/>
                <a:gd name="connsiteY6" fmla="*/ 553876 h 562344"/>
                <a:gd name="connsiteX7" fmla="*/ 0 w 535422"/>
                <a:gd name="connsiteY7" fmla="*/ 0 h 562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5422" h="562344">
                  <a:moveTo>
                    <a:pt x="0" y="0"/>
                  </a:moveTo>
                  <a:lnTo>
                    <a:pt x="25421" y="0"/>
                  </a:lnTo>
                  <a:lnTo>
                    <a:pt x="36370" y="108609"/>
                  </a:lnTo>
                  <a:cubicBezTo>
                    <a:pt x="80425" y="323904"/>
                    <a:pt x="252614" y="492525"/>
                    <a:pt x="469781" y="531316"/>
                  </a:cubicBezTo>
                  <a:lnTo>
                    <a:pt x="535422" y="537108"/>
                  </a:lnTo>
                  <a:lnTo>
                    <a:pt x="535422" y="562344"/>
                  </a:lnTo>
                  <a:lnTo>
                    <a:pt x="451424" y="553876"/>
                  </a:lnTo>
                  <a:cubicBezTo>
                    <a:pt x="193797" y="501158"/>
                    <a:pt x="0" y="273211"/>
                    <a:pt x="0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7" name="Freeform 43">
              <a:extLst>
                <a:ext uri="{FF2B5EF4-FFF2-40B4-BE49-F238E27FC236}">
                  <a16:creationId xmlns:a16="http://schemas.microsoft.com/office/drawing/2014/main" id="{16E261C3-18BE-934F-8A2B-59BE70AE2F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6578" y="2181112"/>
              <a:ext cx="535422" cy="1124687"/>
            </a:xfrm>
            <a:custGeom>
              <a:avLst/>
              <a:gdLst>
                <a:gd name="connsiteX0" fmla="*/ 535422 w 535422"/>
                <a:gd name="connsiteY0" fmla="*/ 0 h 1124687"/>
                <a:gd name="connsiteX1" fmla="*/ 535422 w 535422"/>
                <a:gd name="connsiteY1" fmla="*/ 25186 h 1124687"/>
                <a:gd name="connsiteX2" fmla="*/ 456541 w 535422"/>
                <a:gd name="connsiteY2" fmla="*/ 33138 h 1124687"/>
                <a:gd name="connsiteX3" fmla="*/ 25399 w 535422"/>
                <a:gd name="connsiteY3" fmla="*/ 562130 h 1124687"/>
                <a:gd name="connsiteX4" fmla="*/ 456541 w 535422"/>
                <a:gd name="connsiteY4" fmla="*/ 1091123 h 1124687"/>
                <a:gd name="connsiteX5" fmla="*/ 535422 w 535422"/>
                <a:gd name="connsiteY5" fmla="*/ 1099075 h 1124687"/>
                <a:gd name="connsiteX6" fmla="*/ 535422 w 535422"/>
                <a:gd name="connsiteY6" fmla="*/ 1124687 h 1124687"/>
                <a:gd name="connsiteX7" fmla="*/ 451423 w 535422"/>
                <a:gd name="connsiteY7" fmla="*/ 1116219 h 1124687"/>
                <a:gd name="connsiteX8" fmla="*/ 0 w 535422"/>
                <a:gd name="connsiteY8" fmla="*/ 562343 h 1124687"/>
                <a:gd name="connsiteX9" fmla="*/ 451423 w 535422"/>
                <a:gd name="connsiteY9" fmla="*/ 8468 h 11246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422" h="1124687">
                  <a:moveTo>
                    <a:pt x="535422" y="0"/>
                  </a:moveTo>
                  <a:lnTo>
                    <a:pt x="535422" y="25186"/>
                  </a:lnTo>
                  <a:lnTo>
                    <a:pt x="456541" y="33138"/>
                  </a:lnTo>
                  <a:cubicBezTo>
                    <a:pt x="210489" y="83487"/>
                    <a:pt x="25399" y="301194"/>
                    <a:pt x="25399" y="562130"/>
                  </a:cubicBezTo>
                  <a:cubicBezTo>
                    <a:pt x="25399" y="823067"/>
                    <a:pt x="210489" y="1040774"/>
                    <a:pt x="456541" y="1091123"/>
                  </a:cubicBezTo>
                  <a:lnTo>
                    <a:pt x="535422" y="1099075"/>
                  </a:lnTo>
                  <a:lnTo>
                    <a:pt x="535422" y="1124687"/>
                  </a:lnTo>
                  <a:lnTo>
                    <a:pt x="451423" y="1116219"/>
                  </a:lnTo>
                  <a:cubicBezTo>
                    <a:pt x="193797" y="1063501"/>
                    <a:pt x="0" y="835554"/>
                    <a:pt x="0" y="562343"/>
                  </a:cubicBezTo>
                  <a:cubicBezTo>
                    <a:pt x="0" y="289132"/>
                    <a:pt x="193797" y="61185"/>
                    <a:pt x="451423" y="8468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8" name="Freeform 44">
              <a:extLst>
                <a:ext uri="{FF2B5EF4-FFF2-40B4-BE49-F238E27FC236}">
                  <a16:creationId xmlns:a16="http://schemas.microsoft.com/office/drawing/2014/main" id="{35A2267B-0862-A24E-87D2-6CE5187CF9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91746" y="806365"/>
              <a:ext cx="1130726" cy="1130724"/>
            </a:xfrm>
            <a:custGeom>
              <a:avLst/>
              <a:gdLst>
                <a:gd name="connsiteX0" fmla="*/ 565363 w 1130726"/>
                <a:gd name="connsiteY0" fmla="*/ 25186 h 1130724"/>
                <a:gd name="connsiteX1" fmla="*/ 25399 w 1130726"/>
                <a:gd name="connsiteY1" fmla="*/ 565149 h 1130724"/>
                <a:gd name="connsiteX2" fmla="*/ 565363 w 1130726"/>
                <a:gd name="connsiteY2" fmla="*/ 1105112 h 1130724"/>
                <a:gd name="connsiteX3" fmla="*/ 1105327 w 1130726"/>
                <a:gd name="connsiteY3" fmla="*/ 565149 h 1130724"/>
                <a:gd name="connsiteX4" fmla="*/ 565363 w 1130726"/>
                <a:gd name="connsiteY4" fmla="*/ 25186 h 1130724"/>
                <a:gd name="connsiteX5" fmla="*/ 565363 w 1130726"/>
                <a:gd name="connsiteY5" fmla="*/ 0 h 1130724"/>
                <a:gd name="connsiteX6" fmla="*/ 1130726 w 1130726"/>
                <a:gd name="connsiteY6" fmla="*/ 565362 h 1130724"/>
                <a:gd name="connsiteX7" fmla="*/ 565363 w 1130726"/>
                <a:gd name="connsiteY7" fmla="*/ 1130724 h 1130724"/>
                <a:gd name="connsiteX8" fmla="*/ 0 w 1130726"/>
                <a:gd name="connsiteY8" fmla="*/ 565362 h 1130724"/>
                <a:gd name="connsiteX9" fmla="*/ 565363 w 1130726"/>
                <a:gd name="connsiteY9" fmla="*/ 0 h 1130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130726" h="1130724">
                  <a:moveTo>
                    <a:pt x="565363" y="25186"/>
                  </a:moveTo>
                  <a:cubicBezTo>
                    <a:pt x="267149" y="25186"/>
                    <a:pt x="25399" y="266936"/>
                    <a:pt x="25399" y="565149"/>
                  </a:cubicBezTo>
                  <a:cubicBezTo>
                    <a:pt x="25399" y="863362"/>
                    <a:pt x="267149" y="1105112"/>
                    <a:pt x="565363" y="1105112"/>
                  </a:cubicBezTo>
                  <a:cubicBezTo>
                    <a:pt x="863577" y="1105112"/>
                    <a:pt x="1105327" y="863362"/>
                    <a:pt x="1105327" y="565149"/>
                  </a:cubicBezTo>
                  <a:cubicBezTo>
                    <a:pt x="1105327" y="266936"/>
                    <a:pt x="863577" y="25186"/>
                    <a:pt x="565363" y="25186"/>
                  </a:cubicBezTo>
                  <a:close/>
                  <a:moveTo>
                    <a:pt x="565363" y="0"/>
                  </a:moveTo>
                  <a:cubicBezTo>
                    <a:pt x="877604" y="0"/>
                    <a:pt x="1130726" y="253121"/>
                    <a:pt x="1130726" y="565362"/>
                  </a:cubicBezTo>
                  <a:cubicBezTo>
                    <a:pt x="1130726" y="877603"/>
                    <a:pt x="877604" y="1130724"/>
                    <a:pt x="565363" y="1130724"/>
                  </a:cubicBezTo>
                  <a:cubicBezTo>
                    <a:pt x="253122" y="1130724"/>
                    <a:pt x="0" y="877603"/>
                    <a:pt x="0" y="565362"/>
                  </a:cubicBezTo>
                  <a:cubicBezTo>
                    <a:pt x="0" y="253121"/>
                    <a:pt x="253122" y="0"/>
                    <a:pt x="565363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9" name="Freeform 45">
              <a:extLst>
                <a:ext uri="{FF2B5EF4-FFF2-40B4-BE49-F238E27FC236}">
                  <a16:creationId xmlns:a16="http://schemas.microsoft.com/office/drawing/2014/main" id="{A404A0DE-A076-8C4E-B8D4-EBC9453377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6578" y="3552837"/>
              <a:ext cx="535422" cy="1124688"/>
            </a:xfrm>
            <a:custGeom>
              <a:avLst/>
              <a:gdLst>
                <a:gd name="connsiteX0" fmla="*/ 535422 w 535422"/>
                <a:gd name="connsiteY0" fmla="*/ 0 h 1124688"/>
                <a:gd name="connsiteX1" fmla="*/ 535422 w 535422"/>
                <a:gd name="connsiteY1" fmla="*/ 25186 h 1124688"/>
                <a:gd name="connsiteX2" fmla="*/ 456541 w 535422"/>
                <a:gd name="connsiteY2" fmla="*/ 33138 h 1124688"/>
                <a:gd name="connsiteX3" fmla="*/ 25399 w 535422"/>
                <a:gd name="connsiteY3" fmla="*/ 562131 h 1124688"/>
                <a:gd name="connsiteX4" fmla="*/ 456541 w 535422"/>
                <a:gd name="connsiteY4" fmla="*/ 1091124 h 1124688"/>
                <a:gd name="connsiteX5" fmla="*/ 535422 w 535422"/>
                <a:gd name="connsiteY5" fmla="*/ 1099076 h 1124688"/>
                <a:gd name="connsiteX6" fmla="*/ 535422 w 535422"/>
                <a:gd name="connsiteY6" fmla="*/ 1124688 h 1124688"/>
                <a:gd name="connsiteX7" fmla="*/ 451423 w 535422"/>
                <a:gd name="connsiteY7" fmla="*/ 1116220 h 1124688"/>
                <a:gd name="connsiteX8" fmla="*/ 0 w 535422"/>
                <a:gd name="connsiteY8" fmla="*/ 562344 h 1124688"/>
                <a:gd name="connsiteX9" fmla="*/ 451423 w 535422"/>
                <a:gd name="connsiteY9" fmla="*/ 8468 h 1124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422" h="1124688">
                  <a:moveTo>
                    <a:pt x="535422" y="0"/>
                  </a:moveTo>
                  <a:lnTo>
                    <a:pt x="535422" y="25186"/>
                  </a:lnTo>
                  <a:lnTo>
                    <a:pt x="456541" y="33138"/>
                  </a:lnTo>
                  <a:cubicBezTo>
                    <a:pt x="210489" y="83488"/>
                    <a:pt x="25399" y="301195"/>
                    <a:pt x="25399" y="562131"/>
                  </a:cubicBezTo>
                  <a:cubicBezTo>
                    <a:pt x="25399" y="823068"/>
                    <a:pt x="210489" y="1040775"/>
                    <a:pt x="456541" y="1091124"/>
                  </a:cubicBezTo>
                  <a:lnTo>
                    <a:pt x="535422" y="1099076"/>
                  </a:lnTo>
                  <a:lnTo>
                    <a:pt x="535422" y="1124688"/>
                  </a:lnTo>
                  <a:lnTo>
                    <a:pt x="451423" y="1116220"/>
                  </a:lnTo>
                  <a:cubicBezTo>
                    <a:pt x="193797" y="1063502"/>
                    <a:pt x="0" y="835555"/>
                    <a:pt x="0" y="562344"/>
                  </a:cubicBezTo>
                  <a:cubicBezTo>
                    <a:pt x="0" y="289133"/>
                    <a:pt x="193797" y="61186"/>
                    <a:pt x="451423" y="8468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0" name="Freeform 53">
              <a:extLst>
                <a:ext uri="{FF2B5EF4-FFF2-40B4-BE49-F238E27FC236}">
                  <a16:creationId xmlns:a16="http://schemas.microsoft.com/office/drawing/2014/main" id="{9EED6D73-C275-3347-BB66-C839642572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6642" y="6295916"/>
              <a:ext cx="535358" cy="562084"/>
            </a:xfrm>
            <a:custGeom>
              <a:avLst/>
              <a:gdLst>
                <a:gd name="connsiteX0" fmla="*/ 535358 w 535358"/>
                <a:gd name="connsiteY0" fmla="*/ 0 h 562084"/>
                <a:gd name="connsiteX1" fmla="*/ 535358 w 535358"/>
                <a:gd name="connsiteY1" fmla="*/ 25186 h 562084"/>
                <a:gd name="connsiteX2" fmla="*/ 469717 w 535358"/>
                <a:gd name="connsiteY2" fmla="*/ 30978 h 562084"/>
                <a:gd name="connsiteX3" fmla="*/ 36306 w 535358"/>
                <a:gd name="connsiteY3" fmla="*/ 453686 h 562084"/>
                <a:gd name="connsiteX4" fmla="*/ 25378 w 535358"/>
                <a:gd name="connsiteY4" fmla="*/ 562084 h 562084"/>
                <a:gd name="connsiteX5" fmla="*/ 0 w 535358"/>
                <a:gd name="connsiteY5" fmla="*/ 562084 h 562084"/>
                <a:gd name="connsiteX6" fmla="*/ 11423 w 535358"/>
                <a:gd name="connsiteY6" fmla="*/ 448780 h 562084"/>
                <a:gd name="connsiteX7" fmla="*/ 465221 w 535358"/>
                <a:gd name="connsiteY7" fmla="*/ 6189 h 5620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5358" h="562084">
                  <a:moveTo>
                    <a:pt x="535358" y="0"/>
                  </a:moveTo>
                  <a:lnTo>
                    <a:pt x="535358" y="25186"/>
                  </a:lnTo>
                  <a:lnTo>
                    <a:pt x="469717" y="30978"/>
                  </a:lnTo>
                  <a:cubicBezTo>
                    <a:pt x="252550" y="69769"/>
                    <a:pt x="80361" y="238391"/>
                    <a:pt x="36306" y="453686"/>
                  </a:cubicBezTo>
                  <a:lnTo>
                    <a:pt x="25378" y="562084"/>
                  </a:lnTo>
                  <a:lnTo>
                    <a:pt x="0" y="562084"/>
                  </a:lnTo>
                  <a:lnTo>
                    <a:pt x="11423" y="448780"/>
                  </a:lnTo>
                  <a:cubicBezTo>
                    <a:pt x="57551" y="223357"/>
                    <a:pt x="237840" y="46805"/>
                    <a:pt x="465221" y="6189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68587246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FDC33E-70F0-9C37-DEF4-C5E12B2208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Usmjernik</a:t>
            </a:r>
            <a:r>
              <a:rPr lang="en-US" dirty="0"/>
              <a:t> (</a:t>
            </a:r>
            <a:r>
              <a:rPr lang="en-US" dirty="0" err="1"/>
              <a:t>eng.</a:t>
            </a:r>
            <a:r>
              <a:rPr lang="en-US" dirty="0"/>
              <a:t> router)</a:t>
            </a:r>
          </a:p>
        </p:txBody>
      </p:sp>
      <p:graphicFrame>
        <p:nvGraphicFramePr>
          <p:cNvPr id="13" name="Content Placeholder 2">
            <a:extLst>
              <a:ext uri="{FF2B5EF4-FFF2-40B4-BE49-F238E27FC236}">
                <a16:creationId xmlns:a16="http://schemas.microsoft.com/office/drawing/2014/main" id="{45D539C6-FCAC-D0C1-87A6-B8DF1241D32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7475148"/>
              </p:ext>
            </p:extLst>
          </p:nvPr>
        </p:nvGraphicFramePr>
        <p:xfrm>
          <a:off x="-875506" y="1707579"/>
          <a:ext cx="6919116" cy="437511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4" name="Picture 34">
            <a:extLst>
              <a:ext uri="{FF2B5EF4-FFF2-40B4-BE49-F238E27FC236}">
                <a16:creationId xmlns:a16="http://schemas.microsoft.com/office/drawing/2014/main" id="{649AA693-ECBD-1572-16BA-4D9EAF3F389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07806" y="2030699"/>
            <a:ext cx="4433887" cy="3284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3790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8">
            <a:extLst>
              <a:ext uri="{FF2B5EF4-FFF2-40B4-BE49-F238E27FC236}">
                <a16:creationId xmlns:a16="http://schemas.microsoft.com/office/drawing/2014/main" id="{C7F2E4D6-EF46-1C43-8F3E-3620C3C83F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7" name="Group 10">
            <a:extLst>
              <a:ext uri="{FF2B5EF4-FFF2-40B4-BE49-F238E27FC236}">
                <a16:creationId xmlns:a16="http://schemas.microsoft.com/office/drawing/2014/main" id="{7A00BDF4-7643-A942-A588-F24E4E09AA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290315" y="0"/>
            <a:ext cx="1901686" cy="4677439"/>
            <a:chOff x="10290315" y="0"/>
            <a:chExt cx="1901686" cy="4677439"/>
          </a:xfrm>
        </p:grpSpPr>
        <p:sp>
          <p:nvSpPr>
            <p:cNvPr id="12" name="Freeform 32">
              <a:extLst>
                <a:ext uri="{FF2B5EF4-FFF2-40B4-BE49-F238E27FC236}">
                  <a16:creationId xmlns:a16="http://schemas.microsoft.com/office/drawing/2014/main" id="{90B25A21-16B9-8D47-928B-2367A0B8C0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90315" y="0"/>
              <a:ext cx="1130724" cy="565573"/>
            </a:xfrm>
            <a:custGeom>
              <a:avLst/>
              <a:gdLst>
                <a:gd name="connsiteX0" fmla="*/ 21 w 1130724"/>
                <a:gd name="connsiteY0" fmla="*/ 0 h 565573"/>
                <a:gd name="connsiteX1" fmla="*/ 1130703 w 1130724"/>
                <a:gd name="connsiteY1" fmla="*/ 0 h 565573"/>
                <a:gd name="connsiteX2" fmla="*/ 1130724 w 1130724"/>
                <a:gd name="connsiteY2" fmla="*/ 211 h 565573"/>
                <a:gd name="connsiteX3" fmla="*/ 565362 w 1130724"/>
                <a:gd name="connsiteY3" fmla="*/ 565573 h 565573"/>
                <a:gd name="connsiteX4" fmla="*/ 0 w 1130724"/>
                <a:gd name="connsiteY4" fmla="*/ 211 h 565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0724" h="565573">
                  <a:moveTo>
                    <a:pt x="21" y="0"/>
                  </a:moveTo>
                  <a:lnTo>
                    <a:pt x="1130703" y="0"/>
                  </a:lnTo>
                  <a:lnTo>
                    <a:pt x="1130724" y="211"/>
                  </a:lnTo>
                  <a:cubicBezTo>
                    <a:pt x="1130724" y="312452"/>
                    <a:pt x="877603" y="565573"/>
                    <a:pt x="565362" y="565573"/>
                  </a:cubicBezTo>
                  <a:cubicBezTo>
                    <a:pt x="253121" y="565573"/>
                    <a:pt x="0" y="312452"/>
                    <a:pt x="0" y="21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3" name="Freeform 34">
              <a:extLst>
                <a:ext uri="{FF2B5EF4-FFF2-40B4-BE49-F238E27FC236}">
                  <a16:creationId xmlns:a16="http://schemas.microsoft.com/office/drawing/2014/main" id="{E5E64190-3AC0-0A48-9917-5FAE935A85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3180" y="3552066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" name="Freeform 47">
              <a:extLst>
                <a:ext uri="{FF2B5EF4-FFF2-40B4-BE49-F238E27FC236}">
                  <a16:creationId xmlns:a16="http://schemas.microsoft.com/office/drawing/2014/main" id="{AE71CDB8-B430-F14E-99C8-E6AAB8E21C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3180" y="809039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Freeform 48">
              <a:extLst>
                <a:ext uri="{FF2B5EF4-FFF2-40B4-BE49-F238E27FC236}">
                  <a16:creationId xmlns:a16="http://schemas.microsoft.com/office/drawing/2014/main" id="{DCA37B0A-FCCC-7642-B70D-56AD500498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3180" y="0"/>
              <a:ext cx="538821" cy="562898"/>
            </a:xfrm>
            <a:custGeom>
              <a:avLst/>
              <a:gdLst>
                <a:gd name="connsiteX0" fmla="*/ 21 w 538821"/>
                <a:gd name="connsiteY0" fmla="*/ 0 h 562898"/>
                <a:gd name="connsiteX1" fmla="*/ 538821 w 538821"/>
                <a:gd name="connsiteY1" fmla="*/ 0 h 562898"/>
                <a:gd name="connsiteX2" fmla="*/ 538821 w 538821"/>
                <a:gd name="connsiteY2" fmla="*/ 562898 h 562898"/>
                <a:gd name="connsiteX3" fmla="*/ 451422 w 538821"/>
                <a:gd name="connsiteY3" fmla="*/ 554087 h 562898"/>
                <a:gd name="connsiteX4" fmla="*/ 0 w 538821"/>
                <a:gd name="connsiteY4" fmla="*/ 211 h 5628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562898">
                  <a:moveTo>
                    <a:pt x="21" y="0"/>
                  </a:moveTo>
                  <a:lnTo>
                    <a:pt x="538821" y="0"/>
                  </a:lnTo>
                  <a:lnTo>
                    <a:pt x="538821" y="562898"/>
                  </a:lnTo>
                  <a:lnTo>
                    <a:pt x="451422" y="554087"/>
                  </a:lnTo>
                  <a:cubicBezTo>
                    <a:pt x="193796" y="501369"/>
                    <a:pt x="0" y="273422"/>
                    <a:pt x="0" y="21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7B7D5327-448C-31F6-5111-8169FD6AB1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4243" y="770890"/>
            <a:ext cx="6400999" cy="1268984"/>
          </a:xfrm>
        </p:spPr>
        <p:txBody>
          <a:bodyPr>
            <a:normAutofit/>
          </a:bodyPr>
          <a:lstStyle/>
          <a:p>
            <a:r>
              <a:rPr lang="en-US" dirty="0" err="1"/>
              <a:t>Što</a:t>
            </a:r>
            <a:r>
              <a:rPr lang="en-US" dirty="0"/>
              <a:t> </a:t>
            </a:r>
            <a:r>
              <a:rPr lang="en-US" dirty="0" err="1"/>
              <a:t>ćete</a:t>
            </a:r>
            <a:r>
              <a:rPr lang="en-US" dirty="0"/>
              <a:t> </a:t>
            </a:r>
            <a:r>
              <a:rPr lang="en-US" dirty="0" err="1"/>
              <a:t>naučiti</a:t>
            </a:r>
            <a:r>
              <a:rPr lang="en-US" dirty="0"/>
              <a:t>?</a:t>
            </a:r>
          </a:p>
        </p:txBody>
      </p:sp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4AA5B951-46DA-8568-DC05-ADA4CF4664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24243" y="2160016"/>
            <a:ext cx="6400999" cy="360121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 err="1"/>
              <a:t>Što</a:t>
            </a:r>
            <a:r>
              <a:rPr lang="en-US" dirty="0"/>
              <a:t> je </a:t>
            </a:r>
            <a:r>
              <a:rPr lang="en-US" dirty="0" err="1"/>
              <a:t>računalna</a:t>
            </a:r>
            <a:r>
              <a:rPr lang="en-US" dirty="0"/>
              <a:t> </a:t>
            </a:r>
            <a:r>
              <a:rPr lang="en-US" dirty="0" err="1"/>
              <a:t>mreža</a:t>
            </a:r>
            <a:r>
              <a:rPr lang="en-US" dirty="0"/>
              <a:t>?</a:t>
            </a:r>
          </a:p>
          <a:p>
            <a:r>
              <a:rPr lang="en-US" dirty="0" err="1"/>
              <a:t>Koje</a:t>
            </a:r>
            <a:r>
              <a:rPr lang="en-US" dirty="0"/>
              <a:t> </a:t>
            </a:r>
            <a:r>
              <a:rPr lang="en-US" dirty="0" err="1"/>
              <a:t>su</a:t>
            </a:r>
            <a:r>
              <a:rPr lang="en-US" dirty="0"/>
              <a:t> </a:t>
            </a:r>
            <a:r>
              <a:rPr lang="en-US" dirty="0" err="1"/>
              <a:t>vrste</a:t>
            </a:r>
            <a:r>
              <a:rPr lang="en-US" dirty="0"/>
              <a:t> </a:t>
            </a:r>
            <a:r>
              <a:rPr lang="en-US" dirty="0" err="1"/>
              <a:t>računalnih</a:t>
            </a:r>
            <a:r>
              <a:rPr lang="en-US" dirty="0"/>
              <a:t> </a:t>
            </a:r>
            <a:r>
              <a:rPr lang="en-US" dirty="0" err="1"/>
              <a:t>mreža</a:t>
            </a:r>
            <a:r>
              <a:rPr lang="en-US" dirty="0"/>
              <a:t>?</a:t>
            </a:r>
          </a:p>
          <a:p>
            <a:r>
              <a:rPr lang="en-US" dirty="0" err="1"/>
              <a:t>Što</a:t>
            </a:r>
            <a:r>
              <a:rPr lang="en-US" dirty="0"/>
              <a:t> je to </a:t>
            </a:r>
            <a:r>
              <a:rPr lang="en-US" dirty="0" err="1"/>
              <a:t>mrežna</a:t>
            </a:r>
            <a:r>
              <a:rPr lang="en-US" dirty="0"/>
              <a:t> </a:t>
            </a:r>
            <a:r>
              <a:rPr lang="en-US" dirty="0" err="1"/>
              <a:t>oprema</a:t>
            </a:r>
            <a:r>
              <a:rPr lang="en-US" dirty="0"/>
              <a:t>?</a:t>
            </a:r>
          </a:p>
          <a:p>
            <a:r>
              <a:rPr lang="en-US" dirty="0"/>
              <a:t>Koji </a:t>
            </a:r>
            <a:r>
              <a:rPr lang="en-US" dirty="0" err="1"/>
              <a:t>su</a:t>
            </a:r>
            <a:r>
              <a:rPr lang="en-US" dirty="0"/>
              <a:t> </a:t>
            </a:r>
            <a:r>
              <a:rPr lang="en-US" dirty="0" err="1"/>
              <a:t>uređaji</a:t>
            </a:r>
            <a:r>
              <a:rPr lang="en-US" dirty="0"/>
              <a:t> </a:t>
            </a:r>
            <a:r>
              <a:rPr lang="en-US" dirty="0" err="1"/>
              <a:t>potrebni</a:t>
            </a:r>
            <a:r>
              <a:rPr lang="en-US" dirty="0"/>
              <a:t> za </a:t>
            </a:r>
            <a:r>
              <a:rPr lang="en-US" dirty="0" err="1"/>
              <a:t>povezivanje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mrežu</a:t>
            </a:r>
            <a:r>
              <a:rPr lang="en-US" dirty="0"/>
              <a:t>?</a:t>
            </a:r>
          </a:p>
          <a:p>
            <a:endParaRPr lang="en-US" dirty="0"/>
          </a:p>
        </p:txBody>
      </p:sp>
      <p:pic>
        <p:nvPicPr>
          <p:cNvPr id="29" name="Picture 4" descr="Many question marks on black background">
            <a:extLst>
              <a:ext uri="{FF2B5EF4-FFF2-40B4-BE49-F238E27FC236}">
                <a16:creationId xmlns:a16="http://schemas.microsoft.com/office/drawing/2014/main" id="{12284D62-DFEE-2DE8-E16B-65080688316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8646" r="7" b="7"/>
          <a:stretch/>
        </p:blipFill>
        <p:spPr>
          <a:xfrm>
            <a:off x="20" y="1"/>
            <a:ext cx="4657325" cy="6857999"/>
          </a:xfrm>
          <a:prstGeom prst="rect">
            <a:avLst/>
          </a:prstGeom>
        </p:spPr>
      </p:pic>
      <p:cxnSp>
        <p:nvCxnSpPr>
          <p:cNvPr id="30" name="Straight Connector 16">
            <a:extLst>
              <a:ext uri="{FF2B5EF4-FFF2-40B4-BE49-F238E27FC236}">
                <a16:creationId xmlns:a16="http://schemas.microsoft.com/office/drawing/2014/main" id="{BF3CF3DF-4809-5B42-9F22-9813913792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224243" y="6087110"/>
            <a:ext cx="6400999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06369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8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4EFE82FE-7465-AE46-88DF-34D347E83B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CA3DBF1-35F3-030D-F5CB-06F6DAAAE9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5150" y="770890"/>
            <a:ext cx="9198761" cy="1268984"/>
          </a:xfrm>
        </p:spPr>
        <p:txBody>
          <a:bodyPr>
            <a:normAutofit/>
          </a:bodyPr>
          <a:lstStyle/>
          <a:p>
            <a:r>
              <a:rPr lang="en-US" dirty="0" err="1"/>
              <a:t>Ponavljanje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AA8038-2E3D-FBBA-F530-3227BBD84A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5150" y="2160016"/>
            <a:ext cx="9198761" cy="3601212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200" dirty="0"/>
              <a:t>Koji </a:t>
            </a:r>
            <a:r>
              <a:rPr lang="en-US" sz="2200" dirty="0" err="1"/>
              <a:t>su</a:t>
            </a:r>
            <a:r>
              <a:rPr lang="en-US" sz="2200" dirty="0"/>
              <a:t> </a:t>
            </a:r>
            <a:r>
              <a:rPr lang="en-US" sz="2200" dirty="0" err="1"/>
              <a:t>načini</a:t>
            </a:r>
            <a:r>
              <a:rPr lang="en-US" sz="2200" dirty="0"/>
              <a:t> </a:t>
            </a:r>
            <a:r>
              <a:rPr lang="en-US" sz="2200" dirty="0" err="1"/>
              <a:t>povezivanja</a:t>
            </a:r>
            <a:r>
              <a:rPr lang="hr-HR" sz="2200" dirty="0"/>
              <a:t> na mrežu</a:t>
            </a:r>
            <a:r>
              <a:rPr lang="en-US" sz="2200" dirty="0"/>
              <a:t>?</a:t>
            </a:r>
          </a:p>
          <a:p>
            <a:r>
              <a:rPr lang="en-US" sz="2200" dirty="0" err="1"/>
              <a:t>Poredaj</a:t>
            </a:r>
            <a:r>
              <a:rPr lang="en-US" sz="2200" dirty="0"/>
              <a:t> </a:t>
            </a:r>
            <a:r>
              <a:rPr lang="en-US" sz="2200" dirty="0" err="1"/>
              <a:t>kratice</a:t>
            </a:r>
            <a:r>
              <a:rPr lang="en-US" sz="2200" dirty="0"/>
              <a:t> </a:t>
            </a:r>
            <a:r>
              <a:rPr lang="en-US" sz="2200" dirty="0" err="1">
                <a:ea typeface="+mn-lt"/>
                <a:cs typeface="+mn-lt"/>
              </a:rPr>
              <a:t>računalnih</a:t>
            </a:r>
            <a:r>
              <a:rPr lang="en-US" sz="2200" dirty="0">
                <a:ea typeface="+mn-lt"/>
                <a:cs typeface="+mn-lt"/>
              </a:rPr>
              <a:t> </a:t>
            </a:r>
            <a:r>
              <a:rPr lang="en-US" sz="2200" dirty="0" err="1">
                <a:ea typeface="+mn-lt"/>
                <a:cs typeface="+mn-lt"/>
              </a:rPr>
              <a:t>mreža</a:t>
            </a:r>
            <a:r>
              <a:rPr lang="en-US" sz="2200" dirty="0">
                <a:ea typeface="+mn-lt"/>
                <a:cs typeface="+mn-lt"/>
              </a:rPr>
              <a:t> </a:t>
            </a:r>
            <a:r>
              <a:rPr lang="en-US" sz="2200" dirty="0"/>
              <a:t>MAN, WAN, PAN, LAN  </a:t>
            </a:r>
            <a:r>
              <a:rPr lang="en-US" sz="2200" dirty="0" err="1"/>
              <a:t>prema</a:t>
            </a:r>
            <a:r>
              <a:rPr lang="en-US" sz="2200" dirty="0"/>
              <a:t> </a:t>
            </a:r>
            <a:r>
              <a:rPr lang="en-US" sz="2200" dirty="0" err="1"/>
              <a:t>području</a:t>
            </a:r>
            <a:r>
              <a:rPr lang="en-US" sz="2200" dirty="0"/>
              <a:t> </a:t>
            </a:r>
            <a:r>
              <a:rPr lang="en-US" sz="2200" dirty="0" err="1"/>
              <a:t>koje</a:t>
            </a:r>
            <a:r>
              <a:rPr lang="en-US" sz="2200" dirty="0"/>
              <a:t> </a:t>
            </a:r>
            <a:r>
              <a:rPr lang="en-US" sz="2200" dirty="0" err="1"/>
              <a:t>pokrivaju</a:t>
            </a:r>
            <a:r>
              <a:rPr lang="en-US" sz="2200" dirty="0"/>
              <a:t> (od </a:t>
            </a:r>
            <a:r>
              <a:rPr lang="en-US" sz="2200" dirty="0" err="1"/>
              <a:t>najmanje</a:t>
            </a:r>
            <a:r>
              <a:rPr lang="en-US" sz="2200" dirty="0"/>
              <a:t> </a:t>
            </a:r>
            <a:r>
              <a:rPr lang="en-US" sz="2200" dirty="0" err="1"/>
              <a:t>prema</a:t>
            </a:r>
            <a:r>
              <a:rPr lang="en-US" sz="2200" dirty="0"/>
              <a:t> </a:t>
            </a:r>
            <a:r>
              <a:rPr lang="en-US" sz="2200" dirty="0" err="1"/>
              <a:t>najvećoj</a:t>
            </a:r>
            <a:r>
              <a:rPr lang="en-US" sz="2200" dirty="0"/>
              <a:t>)</a:t>
            </a:r>
          </a:p>
          <a:p>
            <a:r>
              <a:rPr lang="en-US" sz="2200" dirty="0"/>
              <a:t>Koji </a:t>
            </a:r>
            <a:r>
              <a:rPr lang="en-US" sz="2200" dirty="0" err="1"/>
              <a:t>uređaj</a:t>
            </a:r>
            <a:r>
              <a:rPr lang="en-US" sz="2200" dirty="0"/>
              <a:t> </a:t>
            </a:r>
            <a:r>
              <a:rPr lang="en-US" sz="2200" dirty="0" err="1"/>
              <a:t>omogućuje</a:t>
            </a:r>
            <a:r>
              <a:rPr lang="en-US" sz="2200" dirty="0"/>
              <a:t> </a:t>
            </a:r>
            <a:r>
              <a:rPr lang="en-US" sz="2200" dirty="0" err="1"/>
              <a:t>spajanje</a:t>
            </a:r>
            <a:r>
              <a:rPr lang="en-US" sz="2200" dirty="0"/>
              <a:t> u </a:t>
            </a:r>
            <a:r>
              <a:rPr lang="en-US" sz="2200" dirty="0" err="1"/>
              <a:t>mrežu</a:t>
            </a:r>
            <a:r>
              <a:rPr lang="en-US" sz="2200" dirty="0"/>
              <a:t> </a:t>
            </a:r>
            <a:r>
              <a:rPr lang="en-US" sz="2200" dirty="0" err="1"/>
              <a:t>tako</a:t>
            </a:r>
            <a:r>
              <a:rPr lang="en-US" sz="2200" dirty="0"/>
              <a:t> </a:t>
            </a:r>
            <a:r>
              <a:rPr lang="en-US" sz="2200" dirty="0" err="1"/>
              <a:t>što</a:t>
            </a:r>
            <a:r>
              <a:rPr lang="en-US" sz="2200" dirty="0"/>
              <a:t>  </a:t>
            </a:r>
            <a:r>
              <a:rPr lang="en-US" sz="2200" dirty="0" err="1"/>
              <a:t>dodijeli</a:t>
            </a:r>
            <a:r>
              <a:rPr lang="en-US" sz="2200" dirty="0"/>
              <a:t> IP </a:t>
            </a:r>
            <a:r>
              <a:rPr lang="en-US" sz="2200" dirty="0" err="1"/>
              <a:t>adresu</a:t>
            </a:r>
            <a:r>
              <a:rPr lang="en-US" sz="2200" dirty="0"/>
              <a:t>?</a:t>
            </a:r>
          </a:p>
          <a:p>
            <a:r>
              <a:rPr lang="en-US" sz="2200" dirty="0" err="1"/>
              <a:t>Koje</a:t>
            </a:r>
            <a:r>
              <a:rPr lang="en-US" sz="2200" dirty="0"/>
              <a:t> </a:t>
            </a:r>
            <a:r>
              <a:rPr lang="en-US" sz="2200" dirty="0" err="1"/>
              <a:t>dvije</a:t>
            </a:r>
            <a:r>
              <a:rPr lang="en-US" sz="2200" dirty="0"/>
              <a:t> </a:t>
            </a:r>
            <a:r>
              <a:rPr lang="en-US" sz="2200" dirty="0" err="1"/>
              <a:t>vrste</a:t>
            </a:r>
            <a:r>
              <a:rPr lang="en-US" sz="2200" dirty="0"/>
              <a:t> </a:t>
            </a:r>
            <a:r>
              <a:rPr lang="en-US" sz="2200" dirty="0" err="1"/>
              <a:t>mrežnog</a:t>
            </a:r>
            <a:r>
              <a:rPr lang="en-US" sz="2200" dirty="0"/>
              <a:t> </a:t>
            </a:r>
            <a:r>
              <a:rPr lang="en-US" sz="2200" dirty="0" err="1"/>
              <a:t>kabela</a:t>
            </a:r>
            <a:r>
              <a:rPr lang="en-US" sz="2200" dirty="0"/>
              <a:t> </a:t>
            </a:r>
            <a:r>
              <a:rPr lang="en-US" sz="2200" dirty="0" err="1"/>
              <a:t>postoje</a:t>
            </a:r>
            <a:r>
              <a:rPr lang="en-US" sz="2200" dirty="0"/>
              <a:t>?</a:t>
            </a:r>
          </a:p>
          <a:p>
            <a:r>
              <a:rPr lang="en-US" sz="2200" dirty="0" err="1"/>
              <a:t>Što</a:t>
            </a:r>
            <a:r>
              <a:rPr lang="en-US" sz="2200" dirty="0"/>
              <a:t> je to </a:t>
            </a:r>
            <a:r>
              <a:rPr lang="en-US" sz="2200" dirty="0" err="1"/>
              <a:t>mrežna</a:t>
            </a:r>
            <a:r>
              <a:rPr lang="en-US" sz="2200" dirty="0"/>
              <a:t> </a:t>
            </a:r>
            <a:r>
              <a:rPr lang="en-US" sz="2200" dirty="0" err="1"/>
              <a:t>kartica</a:t>
            </a:r>
            <a:r>
              <a:rPr lang="en-US" sz="2200" dirty="0"/>
              <a:t>?</a:t>
            </a:r>
          </a:p>
          <a:p>
            <a:r>
              <a:rPr lang="en-US" sz="2200" dirty="0" err="1"/>
              <a:t>Kako</a:t>
            </a:r>
            <a:r>
              <a:rPr lang="en-US" sz="2200" dirty="0"/>
              <a:t> se </a:t>
            </a:r>
            <a:r>
              <a:rPr lang="en-US" sz="2200" dirty="0" err="1"/>
              <a:t>zove</a:t>
            </a:r>
            <a:r>
              <a:rPr lang="en-US" sz="2200" dirty="0"/>
              <a:t> </a:t>
            </a:r>
            <a:r>
              <a:rPr lang="en-US" sz="2200" dirty="0" err="1"/>
              <a:t>uređaj</a:t>
            </a:r>
            <a:r>
              <a:rPr lang="en-US" sz="2200" dirty="0"/>
              <a:t> za </a:t>
            </a:r>
            <a:r>
              <a:rPr lang="en-US" sz="2200" dirty="0" err="1"/>
              <a:t>žično</a:t>
            </a:r>
            <a:r>
              <a:rPr lang="en-US" sz="2200" dirty="0"/>
              <a:t> </a:t>
            </a:r>
            <a:r>
              <a:rPr lang="en-US" sz="2200" dirty="0" err="1"/>
              <a:t>povezivanje</a:t>
            </a:r>
            <a:r>
              <a:rPr lang="en-US" sz="2200" dirty="0"/>
              <a:t> </a:t>
            </a:r>
            <a:r>
              <a:rPr lang="en-US" sz="2200" b="1" dirty="0" err="1"/>
              <a:t>više</a:t>
            </a:r>
            <a:r>
              <a:rPr lang="en-US" sz="2200" b="1" dirty="0"/>
              <a:t> </a:t>
            </a:r>
            <a:r>
              <a:rPr lang="en-US" sz="2200" b="1" dirty="0" err="1"/>
              <a:t>računala</a:t>
            </a:r>
            <a:r>
              <a:rPr lang="en-US" sz="2200" b="1" dirty="0"/>
              <a:t> </a:t>
            </a:r>
            <a:r>
              <a:rPr lang="en-US" sz="2200" dirty="0"/>
              <a:t>u </a:t>
            </a:r>
            <a:r>
              <a:rPr lang="en-US" sz="2200" dirty="0" err="1"/>
              <a:t>lokalnu</a:t>
            </a:r>
            <a:r>
              <a:rPr lang="en-US" sz="2200" dirty="0"/>
              <a:t> </a:t>
            </a:r>
            <a:r>
              <a:rPr lang="en-US" sz="2200" dirty="0" err="1"/>
              <a:t>mrežu</a:t>
            </a:r>
            <a:r>
              <a:rPr lang="en-US" sz="2200" dirty="0"/>
              <a:t>?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A7C2670-8081-9C42-82A1-23BBFAEAAA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65150" y="6087110"/>
            <a:ext cx="9198761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5BEF7CB-BB00-3345-8542-8F0FAFE1C4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290315" y="0"/>
            <a:ext cx="1901686" cy="6858000"/>
            <a:chOff x="10290315" y="0"/>
            <a:chExt cx="1901686" cy="6858000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4E633967-4EB4-9A43-9984-7E0C7DCE8F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90315" y="806362"/>
              <a:ext cx="1130724" cy="1130723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Freeform 24">
              <a:extLst>
                <a:ext uri="{FF2B5EF4-FFF2-40B4-BE49-F238E27FC236}">
                  <a16:creationId xmlns:a16="http://schemas.microsoft.com/office/drawing/2014/main" id="{80BB32CE-B79D-9449-AEBB-EC9F56A9A8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90315" y="0"/>
              <a:ext cx="1130724" cy="565573"/>
            </a:xfrm>
            <a:custGeom>
              <a:avLst/>
              <a:gdLst>
                <a:gd name="connsiteX0" fmla="*/ 21 w 1130724"/>
                <a:gd name="connsiteY0" fmla="*/ 0 h 565573"/>
                <a:gd name="connsiteX1" fmla="*/ 1130703 w 1130724"/>
                <a:gd name="connsiteY1" fmla="*/ 0 h 565573"/>
                <a:gd name="connsiteX2" fmla="*/ 1130724 w 1130724"/>
                <a:gd name="connsiteY2" fmla="*/ 211 h 565573"/>
                <a:gd name="connsiteX3" fmla="*/ 565362 w 1130724"/>
                <a:gd name="connsiteY3" fmla="*/ 565573 h 565573"/>
                <a:gd name="connsiteX4" fmla="*/ 0 w 1130724"/>
                <a:gd name="connsiteY4" fmla="*/ 211 h 565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0724" h="565573">
                  <a:moveTo>
                    <a:pt x="21" y="0"/>
                  </a:moveTo>
                  <a:lnTo>
                    <a:pt x="1130703" y="0"/>
                  </a:lnTo>
                  <a:lnTo>
                    <a:pt x="1130724" y="211"/>
                  </a:lnTo>
                  <a:cubicBezTo>
                    <a:pt x="1130724" y="312452"/>
                    <a:pt x="877603" y="565573"/>
                    <a:pt x="565362" y="565573"/>
                  </a:cubicBezTo>
                  <a:cubicBezTo>
                    <a:pt x="253121" y="565573"/>
                    <a:pt x="0" y="312452"/>
                    <a:pt x="0" y="21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Freeform 25">
              <a:extLst>
                <a:ext uri="{FF2B5EF4-FFF2-40B4-BE49-F238E27FC236}">
                  <a16:creationId xmlns:a16="http://schemas.microsoft.com/office/drawing/2014/main" id="{AFE8EC8C-9217-6E47-ACFA-7B2148F1BF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3180" y="6295093"/>
              <a:ext cx="538821" cy="562907"/>
            </a:xfrm>
            <a:custGeom>
              <a:avLst/>
              <a:gdLst>
                <a:gd name="connsiteX0" fmla="*/ 538821 w 538821"/>
                <a:gd name="connsiteY0" fmla="*/ 0 h 562907"/>
                <a:gd name="connsiteX1" fmla="*/ 538821 w 538821"/>
                <a:gd name="connsiteY1" fmla="*/ 562907 h 562907"/>
                <a:gd name="connsiteX2" fmla="*/ 22 w 538821"/>
                <a:gd name="connsiteY2" fmla="*/ 562907 h 562907"/>
                <a:gd name="connsiteX3" fmla="*/ 0 w 538821"/>
                <a:gd name="connsiteY3" fmla="*/ 562686 h 562907"/>
                <a:gd name="connsiteX4" fmla="*/ 451422 w 538821"/>
                <a:gd name="connsiteY4" fmla="*/ 8810 h 5629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562907">
                  <a:moveTo>
                    <a:pt x="538821" y="0"/>
                  </a:moveTo>
                  <a:lnTo>
                    <a:pt x="538821" y="562907"/>
                  </a:lnTo>
                  <a:lnTo>
                    <a:pt x="22" y="562907"/>
                  </a:lnTo>
                  <a:lnTo>
                    <a:pt x="0" y="562686"/>
                  </a:ln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6" name="Freeform 26">
              <a:extLst>
                <a:ext uri="{FF2B5EF4-FFF2-40B4-BE49-F238E27FC236}">
                  <a16:creationId xmlns:a16="http://schemas.microsoft.com/office/drawing/2014/main" id="{8BEA612E-5CC4-DA4D-8A68-0598644399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3180" y="3552066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4" name="Freeform 27">
              <a:extLst>
                <a:ext uri="{FF2B5EF4-FFF2-40B4-BE49-F238E27FC236}">
                  <a16:creationId xmlns:a16="http://schemas.microsoft.com/office/drawing/2014/main" id="{59DC8CDB-7B92-E848-AA26-43105184E7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3180" y="2180552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8" name="Freeform 28">
              <a:extLst>
                <a:ext uri="{FF2B5EF4-FFF2-40B4-BE49-F238E27FC236}">
                  <a16:creationId xmlns:a16="http://schemas.microsoft.com/office/drawing/2014/main" id="{876EC8B8-C9EB-A84A-858B-ADF81A5B76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3180" y="809039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5" name="Freeform 29">
              <a:extLst>
                <a:ext uri="{FF2B5EF4-FFF2-40B4-BE49-F238E27FC236}">
                  <a16:creationId xmlns:a16="http://schemas.microsoft.com/office/drawing/2014/main" id="{078C5DEE-08C1-D546-BF9B-933B8419E8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3180" y="0"/>
              <a:ext cx="538821" cy="562898"/>
            </a:xfrm>
            <a:custGeom>
              <a:avLst/>
              <a:gdLst>
                <a:gd name="connsiteX0" fmla="*/ 21 w 538821"/>
                <a:gd name="connsiteY0" fmla="*/ 0 h 562898"/>
                <a:gd name="connsiteX1" fmla="*/ 538821 w 538821"/>
                <a:gd name="connsiteY1" fmla="*/ 0 h 562898"/>
                <a:gd name="connsiteX2" fmla="*/ 538821 w 538821"/>
                <a:gd name="connsiteY2" fmla="*/ 562898 h 562898"/>
                <a:gd name="connsiteX3" fmla="*/ 451422 w 538821"/>
                <a:gd name="connsiteY3" fmla="*/ 554087 h 562898"/>
                <a:gd name="connsiteX4" fmla="*/ 0 w 538821"/>
                <a:gd name="connsiteY4" fmla="*/ 211 h 5628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562898">
                  <a:moveTo>
                    <a:pt x="21" y="0"/>
                  </a:moveTo>
                  <a:lnTo>
                    <a:pt x="538821" y="0"/>
                  </a:lnTo>
                  <a:lnTo>
                    <a:pt x="538821" y="562898"/>
                  </a:lnTo>
                  <a:lnTo>
                    <a:pt x="451422" y="554087"/>
                  </a:lnTo>
                  <a:cubicBezTo>
                    <a:pt x="193796" y="501369"/>
                    <a:pt x="0" y="273422"/>
                    <a:pt x="0" y="21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1329295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C15AC6-2E56-6C1E-C216-C4A6713A87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Uvodno</a:t>
            </a:r>
            <a:r>
              <a:rPr lang="en-US" dirty="0"/>
              <a:t> </a:t>
            </a:r>
            <a:r>
              <a:rPr lang="en-US" dirty="0" err="1"/>
              <a:t>pitanje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04C9FB-BD5C-4090-6208-ACA7353C7C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sz="3200" b="1" i="1" dirty="0" err="1"/>
              <a:t>Što</a:t>
            </a:r>
            <a:r>
              <a:rPr lang="en-US" sz="3200" b="1" i="1" dirty="0"/>
              <a:t> </a:t>
            </a:r>
            <a:r>
              <a:rPr lang="en-US" sz="3200" b="1" i="1" dirty="0" err="1"/>
              <a:t>današnji</a:t>
            </a:r>
            <a:r>
              <a:rPr lang="en-US" sz="3200" b="1" i="1" dirty="0"/>
              <a:t> </a:t>
            </a:r>
            <a:r>
              <a:rPr lang="en-US" sz="3200" b="1" i="1" dirty="0" err="1"/>
              <a:t>informatički</a:t>
            </a:r>
            <a:r>
              <a:rPr lang="en-US" sz="3200" b="1" i="1" dirty="0"/>
              <a:t> </a:t>
            </a:r>
            <a:r>
              <a:rPr lang="en-US" sz="3200" b="1" i="1" dirty="0" err="1"/>
              <a:t>svijet</a:t>
            </a:r>
            <a:r>
              <a:rPr lang="en-US" sz="3200" b="1" i="1" dirty="0"/>
              <a:t> </a:t>
            </a:r>
            <a:r>
              <a:rPr lang="en-US" sz="3200" b="1" i="1" dirty="0" err="1"/>
              <a:t>bitno</a:t>
            </a:r>
            <a:r>
              <a:rPr lang="en-US" sz="3200" b="1" i="1" dirty="0"/>
              <a:t> </a:t>
            </a:r>
            <a:r>
              <a:rPr lang="en-US" sz="3200" b="1" i="1" dirty="0" err="1"/>
              <a:t>razlikuje</a:t>
            </a:r>
            <a:r>
              <a:rPr lang="en-US" sz="3200" b="1" i="1" dirty="0"/>
              <a:t> od </a:t>
            </a:r>
            <a:r>
              <a:rPr lang="en-US" sz="3200" b="1" i="1" dirty="0" err="1"/>
              <a:t>svijeta</a:t>
            </a:r>
            <a:r>
              <a:rPr lang="en-US" sz="3200" b="1" i="1" dirty="0"/>
              <a:t> </a:t>
            </a:r>
            <a:r>
              <a:rPr lang="en-US" sz="3200" b="1" i="1" dirty="0" err="1"/>
              <a:t>prije</a:t>
            </a:r>
            <a:r>
              <a:rPr lang="en-US" sz="3200" b="1" i="1" dirty="0"/>
              <a:t> 30+ </a:t>
            </a:r>
            <a:r>
              <a:rPr lang="en-US" sz="3200" b="1" i="1" dirty="0" err="1"/>
              <a:t>godina</a:t>
            </a:r>
            <a:r>
              <a:rPr lang="en-US" sz="3200" b="1" i="1" dirty="0"/>
              <a:t>?</a:t>
            </a:r>
          </a:p>
          <a:p>
            <a:endParaRPr lang="en-US" dirty="0"/>
          </a:p>
          <a:p>
            <a:r>
              <a:rPr lang="en-US" dirty="0" err="1"/>
              <a:t>Odgovor</a:t>
            </a:r>
            <a:r>
              <a:rPr lang="en-US" dirty="0"/>
              <a:t>: </a:t>
            </a:r>
            <a:r>
              <a:rPr lang="en-US" dirty="0" err="1"/>
              <a:t>Opća</a:t>
            </a:r>
            <a:r>
              <a:rPr lang="en-US" dirty="0"/>
              <a:t> </a:t>
            </a:r>
            <a:r>
              <a:rPr lang="en-US" dirty="0" err="1"/>
              <a:t>umreženost</a:t>
            </a:r>
            <a:r>
              <a:rPr lang="en-US" dirty="0"/>
              <a:t> (INTERNET)</a:t>
            </a:r>
          </a:p>
        </p:txBody>
      </p:sp>
    </p:spTree>
    <p:extLst>
      <p:ext uri="{BB962C8B-B14F-4D97-AF65-F5344CB8AC3E}">
        <p14:creationId xmlns:p14="http://schemas.microsoft.com/office/powerpoint/2010/main" val="127716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EB46B8FB-F6A2-5F47-A6CD-A7E17E6927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201388" y="0"/>
            <a:ext cx="5990612" cy="6858001"/>
            <a:chOff x="6201388" y="0"/>
            <a:chExt cx="5990612" cy="6858001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419BDE93-3EC2-4E4D-BC0B-417378F49E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1388" y="3549396"/>
              <a:ext cx="1130725" cy="113072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Freeform 46">
              <a:extLst>
                <a:ext uri="{FF2B5EF4-FFF2-40B4-BE49-F238E27FC236}">
                  <a16:creationId xmlns:a16="http://schemas.microsoft.com/office/drawing/2014/main" id="{FE21F82F-1EE5-8240-97F8-387DF0253F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1389" y="1"/>
              <a:ext cx="1130725" cy="565575"/>
            </a:xfrm>
            <a:custGeom>
              <a:avLst/>
              <a:gdLst>
                <a:gd name="connsiteX0" fmla="*/ 21 w 1130725"/>
                <a:gd name="connsiteY0" fmla="*/ 0 h 565575"/>
                <a:gd name="connsiteX1" fmla="*/ 1130704 w 1130725"/>
                <a:gd name="connsiteY1" fmla="*/ 0 h 565575"/>
                <a:gd name="connsiteX2" fmla="*/ 1130725 w 1130725"/>
                <a:gd name="connsiteY2" fmla="*/ 213 h 565575"/>
                <a:gd name="connsiteX3" fmla="*/ 565362 w 1130725"/>
                <a:gd name="connsiteY3" fmla="*/ 565575 h 565575"/>
                <a:gd name="connsiteX4" fmla="*/ 0 w 1130725"/>
                <a:gd name="connsiteY4" fmla="*/ 213 h 565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0725" h="565575">
                  <a:moveTo>
                    <a:pt x="21" y="0"/>
                  </a:moveTo>
                  <a:lnTo>
                    <a:pt x="1130704" y="0"/>
                  </a:lnTo>
                  <a:lnTo>
                    <a:pt x="1130725" y="213"/>
                  </a:lnTo>
                  <a:cubicBezTo>
                    <a:pt x="1130725" y="312454"/>
                    <a:pt x="877604" y="565575"/>
                    <a:pt x="565362" y="565575"/>
                  </a:cubicBezTo>
                  <a:cubicBezTo>
                    <a:pt x="253121" y="565575"/>
                    <a:pt x="0" y="312454"/>
                    <a:pt x="0" y="21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2" name="Freeform 48">
              <a:extLst>
                <a:ext uri="{FF2B5EF4-FFF2-40B4-BE49-F238E27FC236}">
                  <a16:creationId xmlns:a16="http://schemas.microsoft.com/office/drawing/2014/main" id="{AE1903E3-6B5F-6B4C-9A1F-62628A050A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564255" y="6292426"/>
              <a:ext cx="1130723" cy="565575"/>
            </a:xfrm>
            <a:custGeom>
              <a:avLst/>
              <a:gdLst>
                <a:gd name="connsiteX0" fmla="*/ 565362 w 1130723"/>
                <a:gd name="connsiteY0" fmla="*/ 0 h 565575"/>
                <a:gd name="connsiteX1" fmla="*/ 1130723 w 1130723"/>
                <a:gd name="connsiteY1" fmla="*/ 565362 h 565575"/>
                <a:gd name="connsiteX2" fmla="*/ 1130702 w 1130723"/>
                <a:gd name="connsiteY2" fmla="*/ 565575 h 565575"/>
                <a:gd name="connsiteX3" fmla="*/ 21 w 1130723"/>
                <a:gd name="connsiteY3" fmla="*/ 565575 h 565575"/>
                <a:gd name="connsiteX4" fmla="*/ 0 w 1130723"/>
                <a:gd name="connsiteY4" fmla="*/ 565362 h 565575"/>
                <a:gd name="connsiteX5" fmla="*/ 565362 w 1130723"/>
                <a:gd name="connsiteY5" fmla="*/ 0 h 565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30723" h="565575">
                  <a:moveTo>
                    <a:pt x="565362" y="0"/>
                  </a:moveTo>
                  <a:cubicBezTo>
                    <a:pt x="877602" y="0"/>
                    <a:pt x="1130723" y="253121"/>
                    <a:pt x="1130723" y="565362"/>
                  </a:cubicBezTo>
                  <a:lnTo>
                    <a:pt x="1130702" y="565575"/>
                  </a:lnTo>
                  <a:lnTo>
                    <a:pt x="21" y="565575"/>
                  </a:lnTo>
                  <a:lnTo>
                    <a:pt x="0" y="565362"/>
                  </a:lnTo>
                  <a:cubicBezTo>
                    <a:pt x="0" y="253121"/>
                    <a:pt x="253120" y="0"/>
                    <a:pt x="565362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F7C55863-3B37-0743-B001-1A970033FB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564253" y="3549396"/>
              <a:ext cx="1130725" cy="113072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932B4C24-3A58-924C-B79A-D961EF7C2C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564253" y="2177881"/>
              <a:ext cx="1130725" cy="113072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21EF52E0-D2CF-544F-93A6-4D7B45A048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564253" y="806366"/>
              <a:ext cx="1130725" cy="113072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 63">
              <a:extLst>
                <a:ext uri="{FF2B5EF4-FFF2-40B4-BE49-F238E27FC236}">
                  <a16:creationId xmlns:a16="http://schemas.microsoft.com/office/drawing/2014/main" id="{6966CFE5-1C8C-2E4F-9B2D-A8438F5A53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564254" y="1"/>
              <a:ext cx="1130725" cy="565575"/>
            </a:xfrm>
            <a:custGeom>
              <a:avLst/>
              <a:gdLst>
                <a:gd name="connsiteX0" fmla="*/ 21 w 1130725"/>
                <a:gd name="connsiteY0" fmla="*/ 0 h 565575"/>
                <a:gd name="connsiteX1" fmla="*/ 1130704 w 1130725"/>
                <a:gd name="connsiteY1" fmla="*/ 0 h 565575"/>
                <a:gd name="connsiteX2" fmla="*/ 1130725 w 1130725"/>
                <a:gd name="connsiteY2" fmla="*/ 213 h 565575"/>
                <a:gd name="connsiteX3" fmla="*/ 565363 w 1130725"/>
                <a:gd name="connsiteY3" fmla="*/ 565575 h 565575"/>
                <a:gd name="connsiteX4" fmla="*/ 0 w 1130725"/>
                <a:gd name="connsiteY4" fmla="*/ 213 h 565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0725" h="565575">
                  <a:moveTo>
                    <a:pt x="21" y="0"/>
                  </a:moveTo>
                  <a:lnTo>
                    <a:pt x="1130704" y="0"/>
                  </a:lnTo>
                  <a:lnTo>
                    <a:pt x="1130725" y="213"/>
                  </a:lnTo>
                  <a:cubicBezTo>
                    <a:pt x="1130725" y="312454"/>
                    <a:pt x="877603" y="565575"/>
                    <a:pt x="565363" y="565575"/>
                  </a:cubicBezTo>
                  <a:cubicBezTo>
                    <a:pt x="253121" y="565575"/>
                    <a:pt x="0" y="312454"/>
                    <a:pt x="0" y="21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7" name="Freeform 64">
              <a:extLst>
                <a:ext uri="{FF2B5EF4-FFF2-40B4-BE49-F238E27FC236}">
                  <a16:creationId xmlns:a16="http://schemas.microsoft.com/office/drawing/2014/main" id="{9FD29EF3-A5B2-554A-A307-6BE1BCE8AF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27118" y="6292426"/>
              <a:ext cx="1130724" cy="565575"/>
            </a:xfrm>
            <a:custGeom>
              <a:avLst/>
              <a:gdLst>
                <a:gd name="connsiteX0" fmla="*/ 565362 w 1130724"/>
                <a:gd name="connsiteY0" fmla="*/ 0 h 565575"/>
                <a:gd name="connsiteX1" fmla="*/ 1130724 w 1130724"/>
                <a:gd name="connsiteY1" fmla="*/ 565362 h 565575"/>
                <a:gd name="connsiteX2" fmla="*/ 1130703 w 1130724"/>
                <a:gd name="connsiteY2" fmla="*/ 565575 h 565575"/>
                <a:gd name="connsiteX3" fmla="*/ 22 w 1130724"/>
                <a:gd name="connsiteY3" fmla="*/ 565575 h 565575"/>
                <a:gd name="connsiteX4" fmla="*/ 0 w 1130724"/>
                <a:gd name="connsiteY4" fmla="*/ 565362 h 565575"/>
                <a:gd name="connsiteX5" fmla="*/ 565362 w 1130724"/>
                <a:gd name="connsiteY5" fmla="*/ 0 h 565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30724" h="565575">
                  <a:moveTo>
                    <a:pt x="565362" y="0"/>
                  </a:moveTo>
                  <a:cubicBezTo>
                    <a:pt x="877603" y="0"/>
                    <a:pt x="1130724" y="253121"/>
                    <a:pt x="1130724" y="565362"/>
                  </a:cubicBezTo>
                  <a:lnTo>
                    <a:pt x="1130703" y="565575"/>
                  </a:lnTo>
                  <a:lnTo>
                    <a:pt x="22" y="565575"/>
                  </a:lnTo>
                  <a:lnTo>
                    <a:pt x="0" y="565362"/>
                  </a:lnTo>
                  <a:cubicBezTo>
                    <a:pt x="0" y="253121"/>
                    <a:pt x="253121" y="0"/>
                    <a:pt x="5653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AC1ECAD8-0CF2-934D-AA1E-C108208CDE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27118" y="4920911"/>
              <a:ext cx="1130725" cy="113072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DB14DED1-3A58-8C4D-902E-2A9F34043F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27118" y="3549396"/>
              <a:ext cx="1130725" cy="113072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65D65157-5719-0341-A807-A8956595FB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27118" y="2177881"/>
              <a:ext cx="1130725" cy="113072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A7F23F74-B777-2A4C-8EF9-E798880D59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27118" y="806366"/>
              <a:ext cx="1130725" cy="113072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Freeform 70">
              <a:extLst>
                <a:ext uri="{FF2B5EF4-FFF2-40B4-BE49-F238E27FC236}">
                  <a16:creationId xmlns:a16="http://schemas.microsoft.com/office/drawing/2014/main" id="{E3B9A050-0AE1-1D4B-A2AC-6EEF64B106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27117" y="0"/>
              <a:ext cx="1130726" cy="565576"/>
            </a:xfrm>
            <a:custGeom>
              <a:avLst/>
              <a:gdLst>
                <a:gd name="connsiteX0" fmla="*/ 22 w 1130726"/>
                <a:gd name="connsiteY0" fmla="*/ 0 h 565576"/>
                <a:gd name="connsiteX1" fmla="*/ 1130704 w 1130726"/>
                <a:gd name="connsiteY1" fmla="*/ 0 h 565576"/>
                <a:gd name="connsiteX2" fmla="*/ 1130726 w 1130726"/>
                <a:gd name="connsiteY2" fmla="*/ 214 h 565576"/>
                <a:gd name="connsiteX3" fmla="*/ 565363 w 1130726"/>
                <a:gd name="connsiteY3" fmla="*/ 565576 h 565576"/>
                <a:gd name="connsiteX4" fmla="*/ 0 w 1130726"/>
                <a:gd name="connsiteY4" fmla="*/ 214 h 565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0726" h="565576">
                  <a:moveTo>
                    <a:pt x="22" y="0"/>
                  </a:moveTo>
                  <a:lnTo>
                    <a:pt x="1130704" y="0"/>
                  </a:lnTo>
                  <a:lnTo>
                    <a:pt x="1130726" y="214"/>
                  </a:lnTo>
                  <a:cubicBezTo>
                    <a:pt x="1130726" y="312455"/>
                    <a:pt x="877604" y="565576"/>
                    <a:pt x="565363" y="565576"/>
                  </a:cubicBezTo>
                  <a:cubicBezTo>
                    <a:pt x="253122" y="565576"/>
                    <a:pt x="0" y="312455"/>
                    <a:pt x="0" y="21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3" name="Freeform 71">
              <a:extLst>
                <a:ext uri="{FF2B5EF4-FFF2-40B4-BE49-F238E27FC236}">
                  <a16:creationId xmlns:a16="http://schemas.microsoft.com/office/drawing/2014/main" id="{C424FE38-F803-8D47-BF56-1B18EC2B1F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89984" y="6292426"/>
              <a:ext cx="1130724" cy="565575"/>
            </a:xfrm>
            <a:custGeom>
              <a:avLst/>
              <a:gdLst>
                <a:gd name="connsiteX0" fmla="*/ 565362 w 1130724"/>
                <a:gd name="connsiteY0" fmla="*/ 0 h 565575"/>
                <a:gd name="connsiteX1" fmla="*/ 1130724 w 1130724"/>
                <a:gd name="connsiteY1" fmla="*/ 565362 h 565575"/>
                <a:gd name="connsiteX2" fmla="*/ 1130703 w 1130724"/>
                <a:gd name="connsiteY2" fmla="*/ 565575 h 565575"/>
                <a:gd name="connsiteX3" fmla="*/ 21 w 1130724"/>
                <a:gd name="connsiteY3" fmla="*/ 565575 h 565575"/>
                <a:gd name="connsiteX4" fmla="*/ 0 w 1130724"/>
                <a:gd name="connsiteY4" fmla="*/ 565362 h 565575"/>
                <a:gd name="connsiteX5" fmla="*/ 565362 w 1130724"/>
                <a:gd name="connsiteY5" fmla="*/ 0 h 565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30724" h="565575">
                  <a:moveTo>
                    <a:pt x="565362" y="0"/>
                  </a:moveTo>
                  <a:cubicBezTo>
                    <a:pt x="877603" y="0"/>
                    <a:pt x="1130724" y="253121"/>
                    <a:pt x="1130724" y="565362"/>
                  </a:cubicBezTo>
                  <a:lnTo>
                    <a:pt x="1130703" y="565575"/>
                  </a:lnTo>
                  <a:lnTo>
                    <a:pt x="21" y="565575"/>
                  </a:lnTo>
                  <a:lnTo>
                    <a:pt x="0" y="565362"/>
                  </a:lnTo>
                  <a:cubicBezTo>
                    <a:pt x="0" y="253121"/>
                    <a:pt x="253121" y="0"/>
                    <a:pt x="565362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E37187F2-9212-0641-97D0-1ACD50B748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89984" y="4920911"/>
              <a:ext cx="1130725" cy="113072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C760C651-2AC4-564E-BEAA-AB7FAFE7F7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89984" y="3549396"/>
              <a:ext cx="1130725" cy="113072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58B0A1B8-5BA3-3548-9511-B4904D0526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89984" y="806366"/>
              <a:ext cx="1130725" cy="113072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Freeform 75">
              <a:extLst>
                <a:ext uri="{FF2B5EF4-FFF2-40B4-BE49-F238E27FC236}">
                  <a16:creationId xmlns:a16="http://schemas.microsoft.com/office/drawing/2014/main" id="{424CD779-EE9A-214D-9488-767327E373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89983" y="0"/>
              <a:ext cx="1130726" cy="565576"/>
            </a:xfrm>
            <a:custGeom>
              <a:avLst/>
              <a:gdLst>
                <a:gd name="connsiteX0" fmla="*/ 21 w 1130726"/>
                <a:gd name="connsiteY0" fmla="*/ 0 h 565576"/>
                <a:gd name="connsiteX1" fmla="*/ 1130704 w 1130726"/>
                <a:gd name="connsiteY1" fmla="*/ 0 h 565576"/>
                <a:gd name="connsiteX2" fmla="*/ 1130726 w 1130726"/>
                <a:gd name="connsiteY2" fmla="*/ 214 h 565576"/>
                <a:gd name="connsiteX3" fmla="*/ 565363 w 1130726"/>
                <a:gd name="connsiteY3" fmla="*/ 565576 h 565576"/>
                <a:gd name="connsiteX4" fmla="*/ 0 w 1130726"/>
                <a:gd name="connsiteY4" fmla="*/ 214 h 565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0726" h="565576">
                  <a:moveTo>
                    <a:pt x="21" y="0"/>
                  </a:moveTo>
                  <a:lnTo>
                    <a:pt x="1130704" y="0"/>
                  </a:lnTo>
                  <a:lnTo>
                    <a:pt x="1130726" y="214"/>
                  </a:lnTo>
                  <a:cubicBezTo>
                    <a:pt x="1130726" y="312455"/>
                    <a:pt x="877604" y="565576"/>
                    <a:pt x="565363" y="565576"/>
                  </a:cubicBezTo>
                  <a:cubicBezTo>
                    <a:pt x="253122" y="565576"/>
                    <a:pt x="0" y="312455"/>
                    <a:pt x="0" y="214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8" name="Freeform 76">
              <a:extLst>
                <a:ext uri="{FF2B5EF4-FFF2-40B4-BE49-F238E27FC236}">
                  <a16:creationId xmlns:a16="http://schemas.microsoft.com/office/drawing/2014/main" id="{630D08C6-9EFB-8540-875F-2A55DED2AA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2854" y="6295069"/>
              <a:ext cx="539146" cy="562931"/>
            </a:xfrm>
            <a:custGeom>
              <a:avLst/>
              <a:gdLst>
                <a:gd name="connsiteX0" fmla="*/ 539146 w 539146"/>
                <a:gd name="connsiteY0" fmla="*/ 0 h 562931"/>
                <a:gd name="connsiteX1" fmla="*/ 539146 w 539146"/>
                <a:gd name="connsiteY1" fmla="*/ 562931 h 562931"/>
                <a:gd name="connsiteX2" fmla="*/ 21 w 539146"/>
                <a:gd name="connsiteY2" fmla="*/ 562931 h 562931"/>
                <a:gd name="connsiteX3" fmla="*/ 0 w 539146"/>
                <a:gd name="connsiteY3" fmla="*/ 562719 h 562931"/>
                <a:gd name="connsiteX4" fmla="*/ 451422 w 539146"/>
                <a:gd name="connsiteY4" fmla="*/ 8843 h 5629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9146" h="562931">
                  <a:moveTo>
                    <a:pt x="539146" y="0"/>
                  </a:moveTo>
                  <a:lnTo>
                    <a:pt x="539146" y="562931"/>
                  </a:lnTo>
                  <a:lnTo>
                    <a:pt x="21" y="562931"/>
                  </a:lnTo>
                  <a:lnTo>
                    <a:pt x="0" y="562719"/>
                  </a:lnTo>
                  <a:cubicBezTo>
                    <a:pt x="0" y="289508"/>
                    <a:pt x="193796" y="61561"/>
                    <a:pt x="451422" y="884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9" name="Freeform 77">
              <a:extLst>
                <a:ext uri="{FF2B5EF4-FFF2-40B4-BE49-F238E27FC236}">
                  <a16:creationId xmlns:a16="http://schemas.microsoft.com/office/drawing/2014/main" id="{D7E8DA86-1294-4641-9C52-6E15315064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2853" y="4923555"/>
              <a:ext cx="539147" cy="1125439"/>
            </a:xfrm>
            <a:custGeom>
              <a:avLst/>
              <a:gdLst>
                <a:gd name="connsiteX0" fmla="*/ 539147 w 539147"/>
                <a:gd name="connsiteY0" fmla="*/ 0 h 1125439"/>
                <a:gd name="connsiteX1" fmla="*/ 539147 w 539147"/>
                <a:gd name="connsiteY1" fmla="*/ 1125439 h 1125439"/>
                <a:gd name="connsiteX2" fmla="*/ 451423 w 539147"/>
                <a:gd name="connsiteY2" fmla="*/ 1116595 h 1125439"/>
                <a:gd name="connsiteX3" fmla="*/ 0 w 539147"/>
                <a:gd name="connsiteY3" fmla="*/ 562719 h 1125439"/>
                <a:gd name="connsiteX4" fmla="*/ 451423 w 539147"/>
                <a:gd name="connsiteY4" fmla="*/ 8843 h 11254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9147" h="1125439">
                  <a:moveTo>
                    <a:pt x="539147" y="0"/>
                  </a:moveTo>
                  <a:lnTo>
                    <a:pt x="539147" y="1125439"/>
                  </a:lnTo>
                  <a:lnTo>
                    <a:pt x="451423" y="1116595"/>
                  </a:lnTo>
                  <a:cubicBezTo>
                    <a:pt x="193797" y="1063877"/>
                    <a:pt x="0" y="835930"/>
                    <a:pt x="0" y="562719"/>
                  </a:cubicBezTo>
                  <a:cubicBezTo>
                    <a:pt x="0" y="289508"/>
                    <a:pt x="193797" y="61561"/>
                    <a:pt x="451423" y="884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0" name="Freeform 78">
              <a:extLst>
                <a:ext uri="{FF2B5EF4-FFF2-40B4-BE49-F238E27FC236}">
                  <a16:creationId xmlns:a16="http://schemas.microsoft.com/office/drawing/2014/main" id="{011063C9-2A43-3348-A018-F27FACAA77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2853" y="3552039"/>
              <a:ext cx="539147" cy="1125438"/>
            </a:xfrm>
            <a:custGeom>
              <a:avLst/>
              <a:gdLst>
                <a:gd name="connsiteX0" fmla="*/ 539147 w 539147"/>
                <a:gd name="connsiteY0" fmla="*/ 0 h 1125438"/>
                <a:gd name="connsiteX1" fmla="*/ 539147 w 539147"/>
                <a:gd name="connsiteY1" fmla="*/ 1125438 h 1125438"/>
                <a:gd name="connsiteX2" fmla="*/ 451423 w 539147"/>
                <a:gd name="connsiteY2" fmla="*/ 1116595 h 1125438"/>
                <a:gd name="connsiteX3" fmla="*/ 0 w 539147"/>
                <a:gd name="connsiteY3" fmla="*/ 562719 h 1125438"/>
                <a:gd name="connsiteX4" fmla="*/ 451423 w 539147"/>
                <a:gd name="connsiteY4" fmla="*/ 8843 h 1125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9147" h="1125438">
                  <a:moveTo>
                    <a:pt x="539147" y="0"/>
                  </a:moveTo>
                  <a:lnTo>
                    <a:pt x="539147" y="1125438"/>
                  </a:lnTo>
                  <a:lnTo>
                    <a:pt x="451423" y="1116595"/>
                  </a:lnTo>
                  <a:cubicBezTo>
                    <a:pt x="193797" y="1063877"/>
                    <a:pt x="0" y="835930"/>
                    <a:pt x="0" y="562719"/>
                  </a:cubicBezTo>
                  <a:cubicBezTo>
                    <a:pt x="0" y="289508"/>
                    <a:pt x="193797" y="61561"/>
                    <a:pt x="451423" y="884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1" name="Freeform 79">
              <a:extLst>
                <a:ext uri="{FF2B5EF4-FFF2-40B4-BE49-F238E27FC236}">
                  <a16:creationId xmlns:a16="http://schemas.microsoft.com/office/drawing/2014/main" id="{EE85C7DE-D965-244F-BD95-3A05FF4AAC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2853" y="2180524"/>
              <a:ext cx="539147" cy="1125438"/>
            </a:xfrm>
            <a:custGeom>
              <a:avLst/>
              <a:gdLst>
                <a:gd name="connsiteX0" fmla="*/ 539147 w 539147"/>
                <a:gd name="connsiteY0" fmla="*/ 0 h 1125438"/>
                <a:gd name="connsiteX1" fmla="*/ 539147 w 539147"/>
                <a:gd name="connsiteY1" fmla="*/ 1125438 h 1125438"/>
                <a:gd name="connsiteX2" fmla="*/ 451423 w 539147"/>
                <a:gd name="connsiteY2" fmla="*/ 1116595 h 1125438"/>
                <a:gd name="connsiteX3" fmla="*/ 0 w 539147"/>
                <a:gd name="connsiteY3" fmla="*/ 562719 h 1125438"/>
                <a:gd name="connsiteX4" fmla="*/ 451423 w 539147"/>
                <a:gd name="connsiteY4" fmla="*/ 8843 h 1125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9147" h="1125438">
                  <a:moveTo>
                    <a:pt x="539147" y="0"/>
                  </a:moveTo>
                  <a:lnTo>
                    <a:pt x="539147" y="1125438"/>
                  </a:lnTo>
                  <a:lnTo>
                    <a:pt x="451423" y="1116595"/>
                  </a:lnTo>
                  <a:cubicBezTo>
                    <a:pt x="193797" y="1063877"/>
                    <a:pt x="0" y="835930"/>
                    <a:pt x="0" y="562719"/>
                  </a:cubicBezTo>
                  <a:cubicBezTo>
                    <a:pt x="0" y="289509"/>
                    <a:pt x="193797" y="61561"/>
                    <a:pt x="451423" y="884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2" name="Freeform 80">
              <a:extLst>
                <a:ext uri="{FF2B5EF4-FFF2-40B4-BE49-F238E27FC236}">
                  <a16:creationId xmlns:a16="http://schemas.microsoft.com/office/drawing/2014/main" id="{315A1389-149A-3342-A863-637D42FDB2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2853" y="809010"/>
              <a:ext cx="539147" cy="1125439"/>
            </a:xfrm>
            <a:custGeom>
              <a:avLst/>
              <a:gdLst>
                <a:gd name="connsiteX0" fmla="*/ 539147 w 539147"/>
                <a:gd name="connsiteY0" fmla="*/ 0 h 1125439"/>
                <a:gd name="connsiteX1" fmla="*/ 539147 w 539147"/>
                <a:gd name="connsiteY1" fmla="*/ 1125439 h 1125439"/>
                <a:gd name="connsiteX2" fmla="*/ 451423 w 539147"/>
                <a:gd name="connsiteY2" fmla="*/ 1116595 h 1125439"/>
                <a:gd name="connsiteX3" fmla="*/ 0 w 539147"/>
                <a:gd name="connsiteY3" fmla="*/ 562719 h 1125439"/>
                <a:gd name="connsiteX4" fmla="*/ 451423 w 539147"/>
                <a:gd name="connsiteY4" fmla="*/ 8843 h 11254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9147" h="1125439">
                  <a:moveTo>
                    <a:pt x="539147" y="0"/>
                  </a:moveTo>
                  <a:lnTo>
                    <a:pt x="539147" y="1125439"/>
                  </a:lnTo>
                  <a:lnTo>
                    <a:pt x="451423" y="1116595"/>
                  </a:lnTo>
                  <a:cubicBezTo>
                    <a:pt x="193797" y="1063877"/>
                    <a:pt x="0" y="835930"/>
                    <a:pt x="0" y="562719"/>
                  </a:cubicBezTo>
                  <a:cubicBezTo>
                    <a:pt x="0" y="289508"/>
                    <a:pt x="193797" y="61561"/>
                    <a:pt x="451423" y="884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3" name="Freeform 81">
              <a:extLst>
                <a:ext uri="{FF2B5EF4-FFF2-40B4-BE49-F238E27FC236}">
                  <a16:creationId xmlns:a16="http://schemas.microsoft.com/office/drawing/2014/main" id="{B149CC6F-B6C6-BE46-B451-1BF7D47A89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2853" y="1"/>
              <a:ext cx="539147" cy="562933"/>
            </a:xfrm>
            <a:custGeom>
              <a:avLst/>
              <a:gdLst>
                <a:gd name="connsiteX0" fmla="*/ 22 w 539147"/>
                <a:gd name="connsiteY0" fmla="*/ 0 h 562933"/>
                <a:gd name="connsiteX1" fmla="*/ 539147 w 539147"/>
                <a:gd name="connsiteY1" fmla="*/ 0 h 562933"/>
                <a:gd name="connsiteX2" fmla="*/ 539147 w 539147"/>
                <a:gd name="connsiteY2" fmla="*/ 562933 h 562933"/>
                <a:gd name="connsiteX3" fmla="*/ 451423 w 539147"/>
                <a:gd name="connsiteY3" fmla="*/ 554090 h 562933"/>
                <a:gd name="connsiteX4" fmla="*/ 0 w 539147"/>
                <a:gd name="connsiteY4" fmla="*/ 214 h 5629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9147" h="562933">
                  <a:moveTo>
                    <a:pt x="22" y="0"/>
                  </a:moveTo>
                  <a:lnTo>
                    <a:pt x="539147" y="0"/>
                  </a:lnTo>
                  <a:lnTo>
                    <a:pt x="539147" y="562933"/>
                  </a:lnTo>
                  <a:lnTo>
                    <a:pt x="451423" y="554090"/>
                  </a:lnTo>
                  <a:cubicBezTo>
                    <a:pt x="193797" y="501372"/>
                    <a:pt x="0" y="273425"/>
                    <a:pt x="0" y="214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D33A3282-0389-C547-8CA6-7F3E7F27B3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65150" y="6087110"/>
            <a:ext cx="5066001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37" name="Rectangle 36">
            <a:extLst>
              <a:ext uri="{FF2B5EF4-FFF2-40B4-BE49-F238E27FC236}">
                <a16:creationId xmlns:a16="http://schemas.microsoft.com/office/drawing/2014/main" id="{4EFE82FE-7465-AE46-88DF-34D347E83B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 descr="Engineering drawing&#10;&#10;Description automatically generated">
            <a:extLst>
              <a:ext uri="{FF2B5EF4-FFF2-40B4-BE49-F238E27FC236}">
                <a16:creationId xmlns:a16="http://schemas.microsoft.com/office/drawing/2014/main" id="{4AB08F3A-83A7-31C8-B2EF-9EC76349647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39" name="Rectangle">
            <a:extLst>
              <a:ext uri="{FF2B5EF4-FFF2-40B4-BE49-F238E27FC236}">
                <a16:creationId xmlns:a16="http://schemas.microsoft.com/office/drawing/2014/main" id="{B4F75AE3-A3AC-DE4C-98FE-EC9DC3BF8D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-1"/>
            <a:ext cx="5267217" cy="6858000"/>
          </a:xfrm>
          <a:prstGeom prst="rect">
            <a:avLst/>
          </a:prstGeom>
          <a:gradFill flip="none" rotWithShape="1">
            <a:gsLst>
              <a:gs pos="31000">
                <a:schemeClr val="bg1">
                  <a:alpha val="80000"/>
                </a:schemeClr>
              </a:gs>
              <a:gs pos="0">
                <a:schemeClr val="bg1"/>
              </a:gs>
              <a:gs pos="100000">
                <a:schemeClr val="bg1">
                  <a:alpha val="34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/>
            <a:endParaRPr sz="2600" cap="all" dirty="0">
              <a:solidFill>
                <a:srgbClr val="FFFFFF"/>
              </a:solidFill>
              <a:sym typeface="Avenir Next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8EA912-4BE3-8A6D-F612-A9FC1BE9AE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5151" y="768334"/>
            <a:ext cx="4134538" cy="286640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5000"/>
              <a:t>Svijet prije i nakon interneta</a:t>
            </a:r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41C79BB7-CCAB-2243-9830-5569626C4D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65150" y="6087110"/>
            <a:ext cx="4134538" cy="0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3" name="Group 42">
            <a:extLst>
              <a:ext uri="{FF2B5EF4-FFF2-40B4-BE49-F238E27FC236}">
                <a16:creationId xmlns:a16="http://schemas.microsoft.com/office/drawing/2014/main" id="{44406D7A-DB1A-D940-8AD1-93FAF9DD71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291746" y="0"/>
            <a:ext cx="1900254" cy="6858000"/>
            <a:chOff x="10291746" y="0"/>
            <a:chExt cx="1900254" cy="6858000"/>
          </a:xfrm>
        </p:grpSpPr>
        <p:sp>
          <p:nvSpPr>
            <p:cNvPr id="44" name="Freeform 40">
              <a:extLst>
                <a:ext uri="{FF2B5EF4-FFF2-40B4-BE49-F238E27FC236}">
                  <a16:creationId xmlns:a16="http://schemas.microsoft.com/office/drawing/2014/main" id="{D0F85DF7-431B-BE45-B932-0E22FC3F84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5829" y="809310"/>
              <a:ext cx="536171" cy="1124839"/>
            </a:xfrm>
            <a:custGeom>
              <a:avLst/>
              <a:gdLst>
                <a:gd name="connsiteX0" fmla="*/ 536171 w 536171"/>
                <a:gd name="connsiteY0" fmla="*/ 0 h 1124839"/>
                <a:gd name="connsiteX1" fmla="*/ 536171 w 536171"/>
                <a:gd name="connsiteY1" fmla="*/ 1124839 h 1124839"/>
                <a:gd name="connsiteX2" fmla="*/ 451423 w 536171"/>
                <a:gd name="connsiteY2" fmla="*/ 1116295 h 1124839"/>
                <a:gd name="connsiteX3" fmla="*/ 0 w 536171"/>
                <a:gd name="connsiteY3" fmla="*/ 562419 h 1124839"/>
                <a:gd name="connsiteX4" fmla="*/ 451423 w 536171"/>
                <a:gd name="connsiteY4" fmla="*/ 8543 h 11248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6171" h="1124839">
                  <a:moveTo>
                    <a:pt x="536171" y="0"/>
                  </a:moveTo>
                  <a:lnTo>
                    <a:pt x="536171" y="1124839"/>
                  </a:lnTo>
                  <a:lnTo>
                    <a:pt x="451423" y="1116295"/>
                  </a:lnTo>
                  <a:cubicBezTo>
                    <a:pt x="193797" y="1063577"/>
                    <a:pt x="0" y="835630"/>
                    <a:pt x="0" y="562419"/>
                  </a:cubicBezTo>
                  <a:cubicBezTo>
                    <a:pt x="0" y="289208"/>
                    <a:pt x="193797" y="61261"/>
                    <a:pt x="451423" y="854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5" name="Freeform 41">
              <a:extLst>
                <a:ext uri="{FF2B5EF4-FFF2-40B4-BE49-F238E27FC236}">
                  <a16:creationId xmlns:a16="http://schemas.microsoft.com/office/drawing/2014/main" id="{BEA0AA89-2965-2A44-B84E-51C748B2D2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91748" y="0"/>
              <a:ext cx="1130725" cy="565362"/>
            </a:xfrm>
            <a:custGeom>
              <a:avLst/>
              <a:gdLst>
                <a:gd name="connsiteX0" fmla="*/ 0 w 1130725"/>
                <a:gd name="connsiteY0" fmla="*/ 0 h 565362"/>
                <a:gd name="connsiteX1" fmla="*/ 25420 w 1130725"/>
                <a:gd name="connsiteY1" fmla="*/ 0 h 565362"/>
                <a:gd name="connsiteX2" fmla="*/ 36369 w 1130725"/>
                <a:gd name="connsiteY2" fmla="*/ 108609 h 565362"/>
                <a:gd name="connsiteX3" fmla="*/ 565363 w 1130725"/>
                <a:gd name="connsiteY3" fmla="*/ 539750 h 565362"/>
                <a:gd name="connsiteX4" fmla="*/ 1094356 w 1130725"/>
                <a:gd name="connsiteY4" fmla="*/ 108609 h 565362"/>
                <a:gd name="connsiteX5" fmla="*/ 1105305 w 1130725"/>
                <a:gd name="connsiteY5" fmla="*/ 0 h 565362"/>
                <a:gd name="connsiteX6" fmla="*/ 1130725 w 1130725"/>
                <a:gd name="connsiteY6" fmla="*/ 0 h 565362"/>
                <a:gd name="connsiteX7" fmla="*/ 565363 w 1130725"/>
                <a:gd name="connsiteY7" fmla="*/ 565362 h 565362"/>
                <a:gd name="connsiteX8" fmla="*/ 0 w 1130725"/>
                <a:gd name="connsiteY8" fmla="*/ 0 h 5653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30725" h="565362">
                  <a:moveTo>
                    <a:pt x="0" y="0"/>
                  </a:moveTo>
                  <a:lnTo>
                    <a:pt x="25420" y="0"/>
                  </a:lnTo>
                  <a:lnTo>
                    <a:pt x="36369" y="108609"/>
                  </a:lnTo>
                  <a:cubicBezTo>
                    <a:pt x="86718" y="354660"/>
                    <a:pt x="304425" y="539750"/>
                    <a:pt x="565363" y="539750"/>
                  </a:cubicBezTo>
                  <a:cubicBezTo>
                    <a:pt x="826300" y="539750"/>
                    <a:pt x="1044007" y="354660"/>
                    <a:pt x="1094356" y="108609"/>
                  </a:cubicBezTo>
                  <a:lnTo>
                    <a:pt x="1105305" y="0"/>
                  </a:lnTo>
                  <a:lnTo>
                    <a:pt x="1130725" y="0"/>
                  </a:lnTo>
                  <a:cubicBezTo>
                    <a:pt x="1130725" y="312241"/>
                    <a:pt x="877604" y="565362"/>
                    <a:pt x="565363" y="565362"/>
                  </a:cubicBezTo>
                  <a:cubicBezTo>
                    <a:pt x="253121" y="565362"/>
                    <a:pt x="0" y="312241"/>
                    <a:pt x="0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6" name="Freeform 42">
              <a:extLst>
                <a:ext uri="{FF2B5EF4-FFF2-40B4-BE49-F238E27FC236}">
                  <a16:creationId xmlns:a16="http://schemas.microsoft.com/office/drawing/2014/main" id="{7EC47259-887A-FD48-989C-42BC5A3C98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6578" y="0"/>
              <a:ext cx="535422" cy="562344"/>
            </a:xfrm>
            <a:custGeom>
              <a:avLst/>
              <a:gdLst>
                <a:gd name="connsiteX0" fmla="*/ 0 w 535422"/>
                <a:gd name="connsiteY0" fmla="*/ 0 h 562344"/>
                <a:gd name="connsiteX1" fmla="*/ 25421 w 535422"/>
                <a:gd name="connsiteY1" fmla="*/ 0 h 562344"/>
                <a:gd name="connsiteX2" fmla="*/ 36370 w 535422"/>
                <a:gd name="connsiteY2" fmla="*/ 108609 h 562344"/>
                <a:gd name="connsiteX3" fmla="*/ 469781 w 535422"/>
                <a:gd name="connsiteY3" fmla="*/ 531316 h 562344"/>
                <a:gd name="connsiteX4" fmla="*/ 535422 w 535422"/>
                <a:gd name="connsiteY4" fmla="*/ 537108 h 562344"/>
                <a:gd name="connsiteX5" fmla="*/ 535422 w 535422"/>
                <a:gd name="connsiteY5" fmla="*/ 562344 h 562344"/>
                <a:gd name="connsiteX6" fmla="*/ 451424 w 535422"/>
                <a:gd name="connsiteY6" fmla="*/ 553876 h 562344"/>
                <a:gd name="connsiteX7" fmla="*/ 0 w 535422"/>
                <a:gd name="connsiteY7" fmla="*/ 0 h 562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5422" h="562344">
                  <a:moveTo>
                    <a:pt x="0" y="0"/>
                  </a:moveTo>
                  <a:lnTo>
                    <a:pt x="25421" y="0"/>
                  </a:lnTo>
                  <a:lnTo>
                    <a:pt x="36370" y="108609"/>
                  </a:lnTo>
                  <a:cubicBezTo>
                    <a:pt x="80425" y="323904"/>
                    <a:pt x="252614" y="492525"/>
                    <a:pt x="469781" y="531316"/>
                  </a:cubicBezTo>
                  <a:lnTo>
                    <a:pt x="535422" y="537108"/>
                  </a:lnTo>
                  <a:lnTo>
                    <a:pt x="535422" y="562344"/>
                  </a:lnTo>
                  <a:lnTo>
                    <a:pt x="451424" y="553876"/>
                  </a:lnTo>
                  <a:cubicBezTo>
                    <a:pt x="193797" y="501158"/>
                    <a:pt x="0" y="273211"/>
                    <a:pt x="0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7" name="Freeform 43">
              <a:extLst>
                <a:ext uri="{FF2B5EF4-FFF2-40B4-BE49-F238E27FC236}">
                  <a16:creationId xmlns:a16="http://schemas.microsoft.com/office/drawing/2014/main" id="{16E261C3-18BE-934F-8A2B-59BE70AE2F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6578" y="2181112"/>
              <a:ext cx="535422" cy="1124687"/>
            </a:xfrm>
            <a:custGeom>
              <a:avLst/>
              <a:gdLst>
                <a:gd name="connsiteX0" fmla="*/ 535422 w 535422"/>
                <a:gd name="connsiteY0" fmla="*/ 0 h 1124687"/>
                <a:gd name="connsiteX1" fmla="*/ 535422 w 535422"/>
                <a:gd name="connsiteY1" fmla="*/ 25186 h 1124687"/>
                <a:gd name="connsiteX2" fmla="*/ 456541 w 535422"/>
                <a:gd name="connsiteY2" fmla="*/ 33138 h 1124687"/>
                <a:gd name="connsiteX3" fmla="*/ 25399 w 535422"/>
                <a:gd name="connsiteY3" fmla="*/ 562130 h 1124687"/>
                <a:gd name="connsiteX4" fmla="*/ 456541 w 535422"/>
                <a:gd name="connsiteY4" fmla="*/ 1091123 h 1124687"/>
                <a:gd name="connsiteX5" fmla="*/ 535422 w 535422"/>
                <a:gd name="connsiteY5" fmla="*/ 1099075 h 1124687"/>
                <a:gd name="connsiteX6" fmla="*/ 535422 w 535422"/>
                <a:gd name="connsiteY6" fmla="*/ 1124687 h 1124687"/>
                <a:gd name="connsiteX7" fmla="*/ 451423 w 535422"/>
                <a:gd name="connsiteY7" fmla="*/ 1116219 h 1124687"/>
                <a:gd name="connsiteX8" fmla="*/ 0 w 535422"/>
                <a:gd name="connsiteY8" fmla="*/ 562343 h 1124687"/>
                <a:gd name="connsiteX9" fmla="*/ 451423 w 535422"/>
                <a:gd name="connsiteY9" fmla="*/ 8468 h 11246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422" h="1124687">
                  <a:moveTo>
                    <a:pt x="535422" y="0"/>
                  </a:moveTo>
                  <a:lnTo>
                    <a:pt x="535422" y="25186"/>
                  </a:lnTo>
                  <a:lnTo>
                    <a:pt x="456541" y="33138"/>
                  </a:lnTo>
                  <a:cubicBezTo>
                    <a:pt x="210489" y="83487"/>
                    <a:pt x="25399" y="301194"/>
                    <a:pt x="25399" y="562130"/>
                  </a:cubicBezTo>
                  <a:cubicBezTo>
                    <a:pt x="25399" y="823067"/>
                    <a:pt x="210489" y="1040774"/>
                    <a:pt x="456541" y="1091123"/>
                  </a:cubicBezTo>
                  <a:lnTo>
                    <a:pt x="535422" y="1099075"/>
                  </a:lnTo>
                  <a:lnTo>
                    <a:pt x="535422" y="1124687"/>
                  </a:lnTo>
                  <a:lnTo>
                    <a:pt x="451423" y="1116219"/>
                  </a:lnTo>
                  <a:cubicBezTo>
                    <a:pt x="193797" y="1063501"/>
                    <a:pt x="0" y="835554"/>
                    <a:pt x="0" y="562343"/>
                  </a:cubicBezTo>
                  <a:cubicBezTo>
                    <a:pt x="0" y="289132"/>
                    <a:pt x="193797" y="61185"/>
                    <a:pt x="451423" y="8468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8" name="Freeform 44">
              <a:extLst>
                <a:ext uri="{FF2B5EF4-FFF2-40B4-BE49-F238E27FC236}">
                  <a16:creationId xmlns:a16="http://schemas.microsoft.com/office/drawing/2014/main" id="{35A2267B-0862-A24E-87D2-6CE5187CF9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91746" y="806365"/>
              <a:ext cx="1130726" cy="1130724"/>
            </a:xfrm>
            <a:custGeom>
              <a:avLst/>
              <a:gdLst>
                <a:gd name="connsiteX0" fmla="*/ 565363 w 1130726"/>
                <a:gd name="connsiteY0" fmla="*/ 25186 h 1130724"/>
                <a:gd name="connsiteX1" fmla="*/ 25399 w 1130726"/>
                <a:gd name="connsiteY1" fmla="*/ 565149 h 1130724"/>
                <a:gd name="connsiteX2" fmla="*/ 565363 w 1130726"/>
                <a:gd name="connsiteY2" fmla="*/ 1105112 h 1130724"/>
                <a:gd name="connsiteX3" fmla="*/ 1105327 w 1130726"/>
                <a:gd name="connsiteY3" fmla="*/ 565149 h 1130724"/>
                <a:gd name="connsiteX4" fmla="*/ 565363 w 1130726"/>
                <a:gd name="connsiteY4" fmla="*/ 25186 h 1130724"/>
                <a:gd name="connsiteX5" fmla="*/ 565363 w 1130726"/>
                <a:gd name="connsiteY5" fmla="*/ 0 h 1130724"/>
                <a:gd name="connsiteX6" fmla="*/ 1130726 w 1130726"/>
                <a:gd name="connsiteY6" fmla="*/ 565362 h 1130724"/>
                <a:gd name="connsiteX7" fmla="*/ 565363 w 1130726"/>
                <a:gd name="connsiteY7" fmla="*/ 1130724 h 1130724"/>
                <a:gd name="connsiteX8" fmla="*/ 0 w 1130726"/>
                <a:gd name="connsiteY8" fmla="*/ 565362 h 1130724"/>
                <a:gd name="connsiteX9" fmla="*/ 565363 w 1130726"/>
                <a:gd name="connsiteY9" fmla="*/ 0 h 1130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130726" h="1130724">
                  <a:moveTo>
                    <a:pt x="565363" y="25186"/>
                  </a:moveTo>
                  <a:cubicBezTo>
                    <a:pt x="267149" y="25186"/>
                    <a:pt x="25399" y="266936"/>
                    <a:pt x="25399" y="565149"/>
                  </a:cubicBezTo>
                  <a:cubicBezTo>
                    <a:pt x="25399" y="863362"/>
                    <a:pt x="267149" y="1105112"/>
                    <a:pt x="565363" y="1105112"/>
                  </a:cubicBezTo>
                  <a:cubicBezTo>
                    <a:pt x="863577" y="1105112"/>
                    <a:pt x="1105327" y="863362"/>
                    <a:pt x="1105327" y="565149"/>
                  </a:cubicBezTo>
                  <a:cubicBezTo>
                    <a:pt x="1105327" y="266936"/>
                    <a:pt x="863577" y="25186"/>
                    <a:pt x="565363" y="25186"/>
                  </a:cubicBezTo>
                  <a:close/>
                  <a:moveTo>
                    <a:pt x="565363" y="0"/>
                  </a:moveTo>
                  <a:cubicBezTo>
                    <a:pt x="877604" y="0"/>
                    <a:pt x="1130726" y="253121"/>
                    <a:pt x="1130726" y="565362"/>
                  </a:cubicBezTo>
                  <a:cubicBezTo>
                    <a:pt x="1130726" y="877603"/>
                    <a:pt x="877604" y="1130724"/>
                    <a:pt x="565363" y="1130724"/>
                  </a:cubicBezTo>
                  <a:cubicBezTo>
                    <a:pt x="253122" y="1130724"/>
                    <a:pt x="0" y="877603"/>
                    <a:pt x="0" y="565362"/>
                  </a:cubicBezTo>
                  <a:cubicBezTo>
                    <a:pt x="0" y="253121"/>
                    <a:pt x="253122" y="0"/>
                    <a:pt x="565363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9" name="Freeform 45">
              <a:extLst>
                <a:ext uri="{FF2B5EF4-FFF2-40B4-BE49-F238E27FC236}">
                  <a16:creationId xmlns:a16="http://schemas.microsoft.com/office/drawing/2014/main" id="{A404A0DE-A076-8C4E-B8D4-EBC9453377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6578" y="3552837"/>
              <a:ext cx="535422" cy="1124688"/>
            </a:xfrm>
            <a:custGeom>
              <a:avLst/>
              <a:gdLst>
                <a:gd name="connsiteX0" fmla="*/ 535422 w 535422"/>
                <a:gd name="connsiteY0" fmla="*/ 0 h 1124688"/>
                <a:gd name="connsiteX1" fmla="*/ 535422 w 535422"/>
                <a:gd name="connsiteY1" fmla="*/ 25186 h 1124688"/>
                <a:gd name="connsiteX2" fmla="*/ 456541 w 535422"/>
                <a:gd name="connsiteY2" fmla="*/ 33138 h 1124688"/>
                <a:gd name="connsiteX3" fmla="*/ 25399 w 535422"/>
                <a:gd name="connsiteY3" fmla="*/ 562131 h 1124688"/>
                <a:gd name="connsiteX4" fmla="*/ 456541 w 535422"/>
                <a:gd name="connsiteY4" fmla="*/ 1091124 h 1124688"/>
                <a:gd name="connsiteX5" fmla="*/ 535422 w 535422"/>
                <a:gd name="connsiteY5" fmla="*/ 1099076 h 1124688"/>
                <a:gd name="connsiteX6" fmla="*/ 535422 w 535422"/>
                <a:gd name="connsiteY6" fmla="*/ 1124688 h 1124688"/>
                <a:gd name="connsiteX7" fmla="*/ 451423 w 535422"/>
                <a:gd name="connsiteY7" fmla="*/ 1116220 h 1124688"/>
                <a:gd name="connsiteX8" fmla="*/ 0 w 535422"/>
                <a:gd name="connsiteY8" fmla="*/ 562344 h 1124688"/>
                <a:gd name="connsiteX9" fmla="*/ 451423 w 535422"/>
                <a:gd name="connsiteY9" fmla="*/ 8468 h 1124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422" h="1124688">
                  <a:moveTo>
                    <a:pt x="535422" y="0"/>
                  </a:moveTo>
                  <a:lnTo>
                    <a:pt x="535422" y="25186"/>
                  </a:lnTo>
                  <a:lnTo>
                    <a:pt x="456541" y="33138"/>
                  </a:lnTo>
                  <a:cubicBezTo>
                    <a:pt x="210489" y="83488"/>
                    <a:pt x="25399" y="301195"/>
                    <a:pt x="25399" y="562131"/>
                  </a:cubicBezTo>
                  <a:cubicBezTo>
                    <a:pt x="25399" y="823068"/>
                    <a:pt x="210489" y="1040775"/>
                    <a:pt x="456541" y="1091124"/>
                  </a:cubicBezTo>
                  <a:lnTo>
                    <a:pt x="535422" y="1099076"/>
                  </a:lnTo>
                  <a:lnTo>
                    <a:pt x="535422" y="1124688"/>
                  </a:lnTo>
                  <a:lnTo>
                    <a:pt x="451423" y="1116220"/>
                  </a:lnTo>
                  <a:cubicBezTo>
                    <a:pt x="193797" y="1063502"/>
                    <a:pt x="0" y="835555"/>
                    <a:pt x="0" y="562344"/>
                  </a:cubicBezTo>
                  <a:cubicBezTo>
                    <a:pt x="0" y="289133"/>
                    <a:pt x="193797" y="61186"/>
                    <a:pt x="451423" y="8468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0" name="Freeform 53">
              <a:extLst>
                <a:ext uri="{FF2B5EF4-FFF2-40B4-BE49-F238E27FC236}">
                  <a16:creationId xmlns:a16="http://schemas.microsoft.com/office/drawing/2014/main" id="{9EED6D73-C275-3347-BB66-C839642572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6642" y="6295916"/>
              <a:ext cx="535358" cy="562084"/>
            </a:xfrm>
            <a:custGeom>
              <a:avLst/>
              <a:gdLst>
                <a:gd name="connsiteX0" fmla="*/ 535358 w 535358"/>
                <a:gd name="connsiteY0" fmla="*/ 0 h 562084"/>
                <a:gd name="connsiteX1" fmla="*/ 535358 w 535358"/>
                <a:gd name="connsiteY1" fmla="*/ 25186 h 562084"/>
                <a:gd name="connsiteX2" fmla="*/ 469717 w 535358"/>
                <a:gd name="connsiteY2" fmla="*/ 30978 h 562084"/>
                <a:gd name="connsiteX3" fmla="*/ 36306 w 535358"/>
                <a:gd name="connsiteY3" fmla="*/ 453686 h 562084"/>
                <a:gd name="connsiteX4" fmla="*/ 25378 w 535358"/>
                <a:gd name="connsiteY4" fmla="*/ 562084 h 562084"/>
                <a:gd name="connsiteX5" fmla="*/ 0 w 535358"/>
                <a:gd name="connsiteY5" fmla="*/ 562084 h 562084"/>
                <a:gd name="connsiteX6" fmla="*/ 11423 w 535358"/>
                <a:gd name="connsiteY6" fmla="*/ 448780 h 562084"/>
                <a:gd name="connsiteX7" fmla="*/ 465221 w 535358"/>
                <a:gd name="connsiteY7" fmla="*/ 6189 h 5620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5358" h="562084">
                  <a:moveTo>
                    <a:pt x="535358" y="0"/>
                  </a:moveTo>
                  <a:lnTo>
                    <a:pt x="535358" y="25186"/>
                  </a:lnTo>
                  <a:lnTo>
                    <a:pt x="469717" y="30978"/>
                  </a:lnTo>
                  <a:cubicBezTo>
                    <a:pt x="252550" y="69769"/>
                    <a:pt x="80361" y="238391"/>
                    <a:pt x="36306" y="453686"/>
                  </a:cubicBezTo>
                  <a:lnTo>
                    <a:pt x="25378" y="562084"/>
                  </a:lnTo>
                  <a:lnTo>
                    <a:pt x="0" y="562084"/>
                  </a:lnTo>
                  <a:lnTo>
                    <a:pt x="11423" y="448780"/>
                  </a:lnTo>
                  <a:cubicBezTo>
                    <a:pt x="57551" y="223357"/>
                    <a:pt x="237840" y="46805"/>
                    <a:pt x="465221" y="6189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19209867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9" name="Rectangle 7">
            <a:extLst>
              <a:ext uri="{FF2B5EF4-FFF2-40B4-BE49-F238E27FC236}">
                <a16:creationId xmlns:a16="http://schemas.microsoft.com/office/drawing/2014/main" id="{4EFE82FE-7465-AE46-88DF-34D347E83B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FACA515B-6A14-9CB8-7268-075481FC9F2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77679" y="314045"/>
            <a:ext cx="7420320" cy="5565240"/>
          </a:xfr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0A30B600-877F-7746-B57D-25C3B476FE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290315" y="0"/>
            <a:ext cx="1901686" cy="6858000"/>
            <a:chOff x="10290315" y="0"/>
            <a:chExt cx="1901686" cy="6858000"/>
          </a:xfrm>
        </p:grpSpPr>
        <p:sp>
          <p:nvSpPr>
            <p:cNvPr id="11" name="Freeform 43">
              <a:extLst>
                <a:ext uri="{FF2B5EF4-FFF2-40B4-BE49-F238E27FC236}">
                  <a16:creationId xmlns:a16="http://schemas.microsoft.com/office/drawing/2014/main" id="{2C3F9BC4-CA61-1545-AFCA-2998DE0A81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90315" y="0"/>
              <a:ext cx="1130724" cy="565573"/>
            </a:xfrm>
            <a:custGeom>
              <a:avLst/>
              <a:gdLst>
                <a:gd name="connsiteX0" fmla="*/ 21 w 1130724"/>
                <a:gd name="connsiteY0" fmla="*/ 0 h 565573"/>
                <a:gd name="connsiteX1" fmla="*/ 1130703 w 1130724"/>
                <a:gd name="connsiteY1" fmla="*/ 0 h 565573"/>
                <a:gd name="connsiteX2" fmla="*/ 1130724 w 1130724"/>
                <a:gd name="connsiteY2" fmla="*/ 211 h 565573"/>
                <a:gd name="connsiteX3" fmla="*/ 565362 w 1130724"/>
                <a:gd name="connsiteY3" fmla="*/ 565573 h 565573"/>
                <a:gd name="connsiteX4" fmla="*/ 0 w 1130724"/>
                <a:gd name="connsiteY4" fmla="*/ 211 h 565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0724" h="565573">
                  <a:moveTo>
                    <a:pt x="21" y="0"/>
                  </a:moveTo>
                  <a:lnTo>
                    <a:pt x="1130703" y="0"/>
                  </a:lnTo>
                  <a:lnTo>
                    <a:pt x="1130724" y="211"/>
                  </a:lnTo>
                  <a:cubicBezTo>
                    <a:pt x="1130724" y="312452"/>
                    <a:pt x="877603" y="565573"/>
                    <a:pt x="565362" y="565573"/>
                  </a:cubicBezTo>
                  <a:cubicBezTo>
                    <a:pt x="253121" y="565573"/>
                    <a:pt x="0" y="312452"/>
                    <a:pt x="0" y="21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2" name="Freeform 44">
              <a:extLst>
                <a:ext uri="{FF2B5EF4-FFF2-40B4-BE49-F238E27FC236}">
                  <a16:creationId xmlns:a16="http://schemas.microsoft.com/office/drawing/2014/main" id="{6DF9667B-A221-FF48-BE03-0BCECE0271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3180" y="6295093"/>
              <a:ext cx="538821" cy="562907"/>
            </a:xfrm>
            <a:custGeom>
              <a:avLst/>
              <a:gdLst>
                <a:gd name="connsiteX0" fmla="*/ 538821 w 538821"/>
                <a:gd name="connsiteY0" fmla="*/ 0 h 562907"/>
                <a:gd name="connsiteX1" fmla="*/ 538821 w 538821"/>
                <a:gd name="connsiteY1" fmla="*/ 562907 h 562907"/>
                <a:gd name="connsiteX2" fmla="*/ 22 w 538821"/>
                <a:gd name="connsiteY2" fmla="*/ 562907 h 562907"/>
                <a:gd name="connsiteX3" fmla="*/ 0 w 538821"/>
                <a:gd name="connsiteY3" fmla="*/ 562686 h 562907"/>
                <a:gd name="connsiteX4" fmla="*/ 451422 w 538821"/>
                <a:gd name="connsiteY4" fmla="*/ 8810 h 5629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562907">
                  <a:moveTo>
                    <a:pt x="538821" y="0"/>
                  </a:moveTo>
                  <a:lnTo>
                    <a:pt x="538821" y="562907"/>
                  </a:lnTo>
                  <a:lnTo>
                    <a:pt x="22" y="562907"/>
                  </a:lnTo>
                  <a:lnTo>
                    <a:pt x="0" y="562686"/>
                  </a:ln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3" name="Freeform 45">
              <a:extLst>
                <a:ext uri="{FF2B5EF4-FFF2-40B4-BE49-F238E27FC236}">
                  <a16:creationId xmlns:a16="http://schemas.microsoft.com/office/drawing/2014/main" id="{B043781C-7B99-5E41-ACB6-43554D9E34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3180" y="3552066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" name="Freeform 46">
              <a:extLst>
                <a:ext uri="{FF2B5EF4-FFF2-40B4-BE49-F238E27FC236}">
                  <a16:creationId xmlns:a16="http://schemas.microsoft.com/office/drawing/2014/main" id="{24D64776-7D03-D04E-9D4F-4913424D1A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3180" y="2180552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Freeform 47">
              <a:extLst>
                <a:ext uri="{FF2B5EF4-FFF2-40B4-BE49-F238E27FC236}">
                  <a16:creationId xmlns:a16="http://schemas.microsoft.com/office/drawing/2014/main" id="{84D49EAC-E325-E74E-9875-A5B09696F6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3180" y="809039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6" name="Freeform 48">
              <a:extLst>
                <a:ext uri="{FF2B5EF4-FFF2-40B4-BE49-F238E27FC236}">
                  <a16:creationId xmlns:a16="http://schemas.microsoft.com/office/drawing/2014/main" id="{A82CBB5F-9CE4-9F41-828D-030FF74ABE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3180" y="0"/>
              <a:ext cx="538821" cy="562898"/>
            </a:xfrm>
            <a:custGeom>
              <a:avLst/>
              <a:gdLst>
                <a:gd name="connsiteX0" fmla="*/ 21 w 538821"/>
                <a:gd name="connsiteY0" fmla="*/ 0 h 562898"/>
                <a:gd name="connsiteX1" fmla="*/ 538821 w 538821"/>
                <a:gd name="connsiteY1" fmla="*/ 0 h 562898"/>
                <a:gd name="connsiteX2" fmla="*/ 538821 w 538821"/>
                <a:gd name="connsiteY2" fmla="*/ 562898 h 562898"/>
                <a:gd name="connsiteX3" fmla="*/ 451422 w 538821"/>
                <a:gd name="connsiteY3" fmla="*/ 554087 h 562898"/>
                <a:gd name="connsiteX4" fmla="*/ 0 w 538821"/>
                <a:gd name="connsiteY4" fmla="*/ 211 h 5628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562898">
                  <a:moveTo>
                    <a:pt x="21" y="0"/>
                  </a:moveTo>
                  <a:lnTo>
                    <a:pt x="538821" y="0"/>
                  </a:lnTo>
                  <a:lnTo>
                    <a:pt x="538821" y="562898"/>
                  </a:lnTo>
                  <a:lnTo>
                    <a:pt x="451422" y="554087"/>
                  </a:lnTo>
                  <a:cubicBezTo>
                    <a:pt x="193796" y="501369"/>
                    <a:pt x="0" y="273422"/>
                    <a:pt x="0" y="21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E2AC807-9FDE-674F-84BF-EC319D6832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65150" y="6087110"/>
            <a:ext cx="11058344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53923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9" name="Rectangle 7">
            <a:extLst>
              <a:ext uri="{FF2B5EF4-FFF2-40B4-BE49-F238E27FC236}">
                <a16:creationId xmlns:a16="http://schemas.microsoft.com/office/drawing/2014/main" id="{4EFE82FE-7465-AE46-88DF-34D347E83B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0A30B600-877F-7746-B57D-25C3B476FE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290315" y="0"/>
            <a:ext cx="1901686" cy="6858000"/>
            <a:chOff x="10290315" y="0"/>
            <a:chExt cx="1901686" cy="6858000"/>
          </a:xfrm>
        </p:grpSpPr>
        <p:sp>
          <p:nvSpPr>
            <p:cNvPr id="11" name="Freeform 43">
              <a:extLst>
                <a:ext uri="{FF2B5EF4-FFF2-40B4-BE49-F238E27FC236}">
                  <a16:creationId xmlns:a16="http://schemas.microsoft.com/office/drawing/2014/main" id="{2C3F9BC4-CA61-1545-AFCA-2998DE0A81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90315" y="0"/>
              <a:ext cx="1130724" cy="565573"/>
            </a:xfrm>
            <a:custGeom>
              <a:avLst/>
              <a:gdLst>
                <a:gd name="connsiteX0" fmla="*/ 21 w 1130724"/>
                <a:gd name="connsiteY0" fmla="*/ 0 h 565573"/>
                <a:gd name="connsiteX1" fmla="*/ 1130703 w 1130724"/>
                <a:gd name="connsiteY1" fmla="*/ 0 h 565573"/>
                <a:gd name="connsiteX2" fmla="*/ 1130724 w 1130724"/>
                <a:gd name="connsiteY2" fmla="*/ 211 h 565573"/>
                <a:gd name="connsiteX3" fmla="*/ 565362 w 1130724"/>
                <a:gd name="connsiteY3" fmla="*/ 565573 h 565573"/>
                <a:gd name="connsiteX4" fmla="*/ 0 w 1130724"/>
                <a:gd name="connsiteY4" fmla="*/ 211 h 565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0724" h="565573">
                  <a:moveTo>
                    <a:pt x="21" y="0"/>
                  </a:moveTo>
                  <a:lnTo>
                    <a:pt x="1130703" y="0"/>
                  </a:lnTo>
                  <a:lnTo>
                    <a:pt x="1130724" y="211"/>
                  </a:lnTo>
                  <a:cubicBezTo>
                    <a:pt x="1130724" y="312452"/>
                    <a:pt x="877603" y="565573"/>
                    <a:pt x="565362" y="565573"/>
                  </a:cubicBezTo>
                  <a:cubicBezTo>
                    <a:pt x="253121" y="565573"/>
                    <a:pt x="0" y="312452"/>
                    <a:pt x="0" y="21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2" name="Freeform 44">
              <a:extLst>
                <a:ext uri="{FF2B5EF4-FFF2-40B4-BE49-F238E27FC236}">
                  <a16:creationId xmlns:a16="http://schemas.microsoft.com/office/drawing/2014/main" id="{6DF9667B-A221-FF48-BE03-0BCECE0271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3180" y="6295093"/>
              <a:ext cx="538821" cy="562907"/>
            </a:xfrm>
            <a:custGeom>
              <a:avLst/>
              <a:gdLst>
                <a:gd name="connsiteX0" fmla="*/ 538821 w 538821"/>
                <a:gd name="connsiteY0" fmla="*/ 0 h 562907"/>
                <a:gd name="connsiteX1" fmla="*/ 538821 w 538821"/>
                <a:gd name="connsiteY1" fmla="*/ 562907 h 562907"/>
                <a:gd name="connsiteX2" fmla="*/ 22 w 538821"/>
                <a:gd name="connsiteY2" fmla="*/ 562907 h 562907"/>
                <a:gd name="connsiteX3" fmla="*/ 0 w 538821"/>
                <a:gd name="connsiteY3" fmla="*/ 562686 h 562907"/>
                <a:gd name="connsiteX4" fmla="*/ 451422 w 538821"/>
                <a:gd name="connsiteY4" fmla="*/ 8810 h 5629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562907">
                  <a:moveTo>
                    <a:pt x="538821" y="0"/>
                  </a:moveTo>
                  <a:lnTo>
                    <a:pt x="538821" y="562907"/>
                  </a:lnTo>
                  <a:lnTo>
                    <a:pt x="22" y="562907"/>
                  </a:lnTo>
                  <a:lnTo>
                    <a:pt x="0" y="562686"/>
                  </a:ln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3" name="Freeform 45">
              <a:extLst>
                <a:ext uri="{FF2B5EF4-FFF2-40B4-BE49-F238E27FC236}">
                  <a16:creationId xmlns:a16="http://schemas.microsoft.com/office/drawing/2014/main" id="{B043781C-7B99-5E41-ACB6-43554D9E34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3180" y="3552066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" name="Freeform 46">
              <a:extLst>
                <a:ext uri="{FF2B5EF4-FFF2-40B4-BE49-F238E27FC236}">
                  <a16:creationId xmlns:a16="http://schemas.microsoft.com/office/drawing/2014/main" id="{24D64776-7D03-D04E-9D4F-4913424D1A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3180" y="2180552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Freeform 47">
              <a:extLst>
                <a:ext uri="{FF2B5EF4-FFF2-40B4-BE49-F238E27FC236}">
                  <a16:creationId xmlns:a16="http://schemas.microsoft.com/office/drawing/2014/main" id="{84D49EAC-E325-E74E-9875-A5B09696F6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3180" y="809039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6" name="Freeform 48">
              <a:extLst>
                <a:ext uri="{FF2B5EF4-FFF2-40B4-BE49-F238E27FC236}">
                  <a16:creationId xmlns:a16="http://schemas.microsoft.com/office/drawing/2014/main" id="{A82CBB5F-9CE4-9F41-828D-030FF74ABE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3180" y="0"/>
              <a:ext cx="538821" cy="562898"/>
            </a:xfrm>
            <a:custGeom>
              <a:avLst/>
              <a:gdLst>
                <a:gd name="connsiteX0" fmla="*/ 21 w 538821"/>
                <a:gd name="connsiteY0" fmla="*/ 0 h 562898"/>
                <a:gd name="connsiteX1" fmla="*/ 538821 w 538821"/>
                <a:gd name="connsiteY1" fmla="*/ 0 h 562898"/>
                <a:gd name="connsiteX2" fmla="*/ 538821 w 538821"/>
                <a:gd name="connsiteY2" fmla="*/ 562898 h 562898"/>
                <a:gd name="connsiteX3" fmla="*/ 451422 w 538821"/>
                <a:gd name="connsiteY3" fmla="*/ 554087 h 562898"/>
                <a:gd name="connsiteX4" fmla="*/ 0 w 538821"/>
                <a:gd name="connsiteY4" fmla="*/ 211 h 5628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562898">
                  <a:moveTo>
                    <a:pt x="21" y="0"/>
                  </a:moveTo>
                  <a:lnTo>
                    <a:pt x="538821" y="0"/>
                  </a:lnTo>
                  <a:lnTo>
                    <a:pt x="538821" y="562898"/>
                  </a:lnTo>
                  <a:lnTo>
                    <a:pt x="451422" y="554087"/>
                  </a:lnTo>
                  <a:cubicBezTo>
                    <a:pt x="193796" y="501369"/>
                    <a:pt x="0" y="273422"/>
                    <a:pt x="0" y="21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E2AC807-9FDE-674F-84BF-EC319D6832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65150" y="6087110"/>
            <a:ext cx="11058344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5" descr="A picture containing shape&#10;&#10;Description automatically generated">
            <a:extLst>
              <a:ext uri="{FF2B5EF4-FFF2-40B4-BE49-F238E27FC236}">
                <a16:creationId xmlns:a16="http://schemas.microsoft.com/office/drawing/2014/main" id="{F04991E8-563D-E33D-8B68-17F00CEE8B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5674" y="304114"/>
            <a:ext cx="8259650" cy="5638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92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9" name="Rectangle 7">
            <a:extLst>
              <a:ext uri="{FF2B5EF4-FFF2-40B4-BE49-F238E27FC236}">
                <a16:creationId xmlns:a16="http://schemas.microsoft.com/office/drawing/2014/main" id="{4EFE82FE-7465-AE46-88DF-34D347E83B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0A30B600-877F-7746-B57D-25C3B476FE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290315" y="0"/>
            <a:ext cx="1901686" cy="6858000"/>
            <a:chOff x="10290315" y="0"/>
            <a:chExt cx="1901686" cy="6858000"/>
          </a:xfrm>
        </p:grpSpPr>
        <p:sp>
          <p:nvSpPr>
            <p:cNvPr id="11" name="Freeform 43">
              <a:extLst>
                <a:ext uri="{FF2B5EF4-FFF2-40B4-BE49-F238E27FC236}">
                  <a16:creationId xmlns:a16="http://schemas.microsoft.com/office/drawing/2014/main" id="{2C3F9BC4-CA61-1545-AFCA-2998DE0A81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90315" y="0"/>
              <a:ext cx="1130724" cy="565573"/>
            </a:xfrm>
            <a:custGeom>
              <a:avLst/>
              <a:gdLst>
                <a:gd name="connsiteX0" fmla="*/ 21 w 1130724"/>
                <a:gd name="connsiteY0" fmla="*/ 0 h 565573"/>
                <a:gd name="connsiteX1" fmla="*/ 1130703 w 1130724"/>
                <a:gd name="connsiteY1" fmla="*/ 0 h 565573"/>
                <a:gd name="connsiteX2" fmla="*/ 1130724 w 1130724"/>
                <a:gd name="connsiteY2" fmla="*/ 211 h 565573"/>
                <a:gd name="connsiteX3" fmla="*/ 565362 w 1130724"/>
                <a:gd name="connsiteY3" fmla="*/ 565573 h 565573"/>
                <a:gd name="connsiteX4" fmla="*/ 0 w 1130724"/>
                <a:gd name="connsiteY4" fmla="*/ 211 h 565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0724" h="565573">
                  <a:moveTo>
                    <a:pt x="21" y="0"/>
                  </a:moveTo>
                  <a:lnTo>
                    <a:pt x="1130703" y="0"/>
                  </a:lnTo>
                  <a:lnTo>
                    <a:pt x="1130724" y="211"/>
                  </a:lnTo>
                  <a:cubicBezTo>
                    <a:pt x="1130724" y="312452"/>
                    <a:pt x="877603" y="565573"/>
                    <a:pt x="565362" y="565573"/>
                  </a:cubicBezTo>
                  <a:cubicBezTo>
                    <a:pt x="253121" y="565573"/>
                    <a:pt x="0" y="312452"/>
                    <a:pt x="0" y="21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2" name="Freeform 44">
              <a:extLst>
                <a:ext uri="{FF2B5EF4-FFF2-40B4-BE49-F238E27FC236}">
                  <a16:creationId xmlns:a16="http://schemas.microsoft.com/office/drawing/2014/main" id="{6DF9667B-A221-FF48-BE03-0BCECE0271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3180" y="6295093"/>
              <a:ext cx="538821" cy="562907"/>
            </a:xfrm>
            <a:custGeom>
              <a:avLst/>
              <a:gdLst>
                <a:gd name="connsiteX0" fmla="*/ 538821 w 538821"/>
                <a:gd name="connsiteY0" fmla="*/ 0 h 562907"/>
                <a:gd name="connsiteX1" fmla="*/ 538821 w 538821"/>
                <a:gd name="connsiteY1" fmla="*/ 562907 h 562907"/>
                <a:gd name="connsiteX2" fmla="*/ 22 w 538821"/>
                <a:gd name="connsiteY2" fmla="*/ 562907 h 562907"/>
                <a:gd name="connsiteX3" fmla="*/ 0 w 538821"/>
                <a:gd name="connsiteY3" fmla="*/ 562686 h 562907"/>
                <a:gd name="connsiteX4" fmla="*/ 451422 w 538821"/>
                <a:gd name="connsiteY4" fmla="*/ 8810 h 5629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562907">
                  <a:moveTo>
                    <a:pt x="538821" y="0"/>
                  </a:moveTo>
                  <a:lnTo>
                    <a:pt x="538821" y="562907"/>
                  </a:lnTo>
                  <a:lnTo>
                    <a:pt x="22" y="562907"/>
                  </a:lnTo>
                  <a:lnTo>
                    <a:pt x="0" y="562686"/>
                  </a:ln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3" name="Freeform 45">
              <a:extLst>
                <a:ext uri="{FF2B5EF4-FFF2-40B4-BE49-F238E27FC236}">
                  <a16:creationId xmlns:a16="http://schemas.microsoft.com/office/drawing/2014/main" id="{B043781C-7B99-5E41-ACB6-43554D9E34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3180" y="3552066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" name="Freeform 46">
              <a:extLst>
                <a:ext uri="{FF2B5EF4-FFF2-40B4-BE49-F238E27FC236}">
                  <a16:creationId xmlns:a16="http://schemas.microsoft.com/office/drawing/2014/main" id="{24D64776-7D03-D04E-9D4F-4913424D1A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3180" y="2180552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Freeform 47">
              <a:extLst>
                <a:ext uri="{FF2B5EF4-FFF2-40B4-BE49-F238E27FC236}">
                  <a16:creationId xmlns:a16="http://schemas.microsoft.com/office/drawing/2014/main" id="{84D49EAC-E325-E74E-9875-A5B09696F6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3180" y="809039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6" name="Freeform 48">
              <a:extLst>
                <a:ext uri="{FF2B5EF4-FFF2-40B4-BE49-F238E27FC236}">
                  <a16:creationId xmlns:a16="http://schemas.microsoft.com/office/drawing/2014/main" id="{A82CBB5F-9CE4-9F41-828D-030FF74ABE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3180" y="0"/>
              <a:ext cx="538821" cy="562898"/>
            </a:xfrm>
            <a:custGeom>
              <a:avLst/>
              <a:gdLst>
                <a:gd name="connsiteX0" fmla="*/ 21 w 538821"/>
                <a:gd name="connsiteY0" fmla="*/ 0 h 562898"/>
                <a:gd name="connsiteX1" fmla="*/ 538821 w 538821"/>
                <a:gd name="connsiteY1" fmla="*/ 0 h 562898"/>
                <a:gd name="connsiteX2" fmla="*/ 538821 w 538821"/>
                <a:gd name="connsiteY2" fmla="*/ 562898 h 562898"/>
                <a:gd name="connsiteX3" fmla="*/ 451422 w 538821"/>
                <a:gd name="connsiteY3" fmla="*/ 554087 h 562898"/>
                <a:gd name="connsiteX4" fmla="*/ 0 w 538821"/>
                <a:gd name="connsiteY4" fmla="*/ 211 h 5628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562898">
                  <a:moveTo>
                    <a:pt x="21" y="0"/>
                  </a:moveTo>
                  <a:lnTo>
                    <a:pt x="538821" y="0"/>
                  </a:lnTo>
                  <a:lnTo>
                    <a:pt x="538821" y="562898"/>
                  </a:lnTo>
                  <a:lnTo>
                    <a:pt x="451422" y="554087"/>
                  </a:lnTo>
                  <a:cubicBezTo>
                    <a:pt x="193796" y="501369"/>
                    <a:pt x="0" y="273422"/>
                    <a:pt x="0" y="21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E2AC807-9FDE-674F-84BF-EC319D6832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65150" y="6087110"/>
            <a:ext cx="11058344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6" descr="A picture containing engineering drawing&#10;&#10;Description automatically generated">
            <a:extLst>
              <a:ext uri="{FF2B5EF4-FFF2-40B4-BE49-F238E27FC236}">
                <a16:creationId xmlns:a16="http://schemas.microsoft.com/office/drawing/2014/main" id="{95A263AD-2E3A-206B-523B-B511E4944D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6578" y="226520"/>
            <a:ext cx="7948411" cy="5720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2173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9" name="Rectangle 7">
            <a:extLst>
              <a:ext uri="{FF2B5EF4-FFF2-40B4-BE49-F238E27FC236}">
                <a16:creationId xmlns:a16="http://schemas.microsoft.com/office/drawing/2014/main" id="{4EFE82FE-7465-AE46-88DF-34D347E83B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0A30B600-877F-7746-B57D-25C3B476FE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290315" y="0"/>
            <a:ext cx="1901686" cy="6858000"/>
            <a:chOff x="10290315" y="0"/>
            <a:chExt cx="1901686" cy="6858000"/>
          </a:xfrm>
        </p:grpSpPr>
        <p:sp>
          <p:nvSpPr>
            <p:cNvPr id="11" name="Freeform 43">
              <a:extLst>
                <a:ext uri="{FF2B5EF4-FFF2-40B4-BE49-F238E27FC236}">
                  <a16:creationId xmlns:a16="http://schemas.microsoft.com/office/drawing/2014/main" id="{2C3F9BC4-CA61-1545-AFCA-2998DE0A81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90315" y="0"/>
              <a:ext cx="1130724" cy="565573"/>
            </a:xfrm>
            <a:custGeom>
              <a:avLst/>
              <a:gdLst>
                <a:gd name="connsiteX0" fmla="*/ 21 w 1130724"/>
                <a:gd name="connsiteY0" fmla="*/ 0 h 565573"/>
                <a:gd name="connsiteX1" fmla="*/ 1130703 w 1130724"/>
                <a:gd name="connsiteY1" fmla="*/ 0 h 565573"/>
                <a:gd name="connsiteX2" fmla="*/ 1130724 w 1130724"/>
                <a:gd name="connsiteY2" fmla="*/ 211 h 565573"/>
                <a:gd name="connsiteX3" fmla="*/ 565362 w 1130724"/>
                <a:gd name="connsiteY3" fmla="*/ 565573 h 565573"/>
                <a:gd name="connsiteX4" fmla="*/ 0 w 1130724"/>
                <a:gd name="connsiteY4" fmla="*/ 211 h 565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0724" h="565573">
                  <a:moveTo>
                    <a:pt x="21" y="0"/>
                  </a:moveTo>
                  <a:lnTo>
                    <a:pt x="1130703" y="0"/>
                  </a:lnTo>
                  <a:lnTo>
                    <a:pt x="1130724" y="211"/>
                  </a:lnTo>
                  <a:cubicBezTo>
                    <a:pt x="1130724" y="312452"/>
                    <a:pt x="877603" y="565573"/>
                    <a:pt x="565362" y="565573"/>
                  </a:cubicBezTo>
                  <a:cubicBezTo>
                    <a:pt x="253121" y="565573"/>
                    <a:pt x="0" y="312452"/>
                    <a:pt x="0" y="21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2" name="Freeform 44">
              <a:extLst>
                <a:ext uri="{FF2B5EF4-FFF2-40B4-BE49-F238E27FC236}">
                  <a16:creationId xmlns:a16="http://schemas.microsoft.com/office/drawing/2014/main" id="{6DF9667B-A221-FF48-BE03-0BCECE0271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3180" y="6295093"/>
              <a:ext cx="538821" cy="562907"/>
            </a:xfrm>
            <a:custGeom>
              <a:avLst/>
              <a:gdLst>
                <a:gd name="connsiteX0" fmla="*/ 538821 w 538821"/>
                <a:gd name="connsiteY0" fmla="*/ 0 h 562907"/>
                <a:gd name="connsiteX1" fmla="*/ 538821 w 538821"/>
                <a:gd name="connsiteY1" fmla="*/ 562907 h 562907"/>
                <a:gd name="connsiteX2" fmla="*/ 22 w 538821"/>
                <a:gd name="connsiteY2" fmla="*/ 562907 h 562907"/>
                <a:gd name="connsiteX3" fmla="*/ 0 w 538821"/>
                <a:gd name="connsiteY3" fmla="*/ 562686 h 562907"/>
                <a:gd name="connsiteX4" fmla="*/ 451422 w 538821"/>
                <a:gd name="connsiteY4" fmla="*/ 8810 h 5629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562907">
                  <a:moveTo>
                    <a:pt x="538821" y="0"/>
                  </a:moveTo>
                  <a:lnTo>
                    <a:pt x="538821" y="562907"/>
                  </a:lnTo>
                  <a:lnTo>
                    <a:pt x="22" y="562907"/>
                  </a:lnTo>
                  <a:lnTo>
                    <a:pt x="0" y="562686"/>
                  </a:ln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3" name="Freeform 45">
              <a:extLst>
                <a:ext uri="{FF2B5EF4-FFF2-40B4-BE49-F238E27FC236}">
                  <a16:creationId xmlns:a16="http://schemas.microsoft.com/office/drawing/2014/main" id="{B043781C-7B99-5E41-ACB6-43554D9E34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3180" y="3552066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" name="Freeform 46">
              <a:extLst>
                <a:ext uri="{FF2B5EF4-FFF2-40B4-BE49-F238E27FC236}">
                  <a16:creationId xmlns:a16="http://schemas.microsoft.com/office/drawing/2014/main" id="{24D64776-7D03-D04E-9D4F-4913424D1A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3180" y="2180552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Freeform 47">
              <a:extLst>
                <a:ext uri="{FF2B5EF4-FFF2-40B4-BE49-F238E27FC236}">
                  <a16:creationId xmlns:a16="http://schemas.microsoft.com/office/drawing/2014/main" id="{84D49EAC-E325-E74E-9875-A5B09696F6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3180" y="809039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6" name="Freeform 48">
              <a:extLst>
                <a:ext uri="{FF2B5EF4-FFF2-40B4-BE49-F238E27FC236}">
                  <a16:creationId xmlns:a16="http://schemas.microsoft.com/office/drawing/2014/main" id="{A82CBB5F-9CE4-9F41-828D-030FF74ABE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3180" y="0"/>
              <a:ext cx="538821" cy="562898"/>
            </a:xfrm>
            <a:custGeom>
              <a:avLst/>
              <a:gdLst>
                <a:gd name="connsiteX0" fmla="*/ 21 w 538821"/>
                <a:gd name="connsiteY0" fmla="*/ 0 h 562898"/>
                <a:gd name="connsiteX1" fmla="*/ 538821 w 538821"/>
                <a:gd name="connsiteY1" fmla="*/ 0 h 562898"/>
                <a:gd name="connsiteX2" fmla="*/ 538821 w 538821"/>
                <a:gd name="connsiteY2" fmla="*/ 562898 h 562898"/>
                <a:gd name="connsiteX3" fmla="*/ 451422 w 538821"/>
                <a:gd name="connsiteY3" fmla="*/ 554087 h 562898"/>
                <a:gd name="connsiteX4" fmla="*/ 0 w 538821"/>
                <a:gd name="connsiteY4" fmla="*/ 211 h 5628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562898">
                  <a:moveTo>
                    <a:pt x="21" y="0"/>
                  </a:moveTo>
                  <a:lnTo>
                    <a:pt x="538821" y="0"/>
                  </a:lnTo>
                  <a:lnTo>
                    <a:pt x="538821" y="562898"/>
                  </a:lnTo>
                  <a:lnTo>
                    <a:pt x="451422" y="554087"/>
                  </a:lnTo>
                  <a:cubicBezTo>
                    <a:pt x="193796" y="501369"/>
                    <a:pt x="0" y="273422"/>
                    <a:pt x="0" y="21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E2AC807-9FDE-674F-84BF-EC319D6832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65150" y="6087110"/>
            <a:ext cx="11058344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3" name="Picture 34" descr="A picture containing text, toy&#10;&#10;Description automatically generated">
            <a:extLst>
              <a:ext uri="{FF2B5EF4-FFF2-40B4-BE49-F238E27FC236}">
                <a16:creationId xmlns:a16="http://schemas.microsoft.com/office/drawing/2014/main" id="{9FF0AB3A-0004-99F6-635D-C10A8A7677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3098" y="586123"/>
            <a:ext cx="9720896" cy="5450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946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9" name="Rectangle 7">
            <a:extLst>
              <a:ext uri="{FF2B5EF4-FFF2-40B4-BE49-F238E27FC236}">
                <a16:creationId xmlns:a16="http://schemas.microsoft.com/office/drawing/2014/main" id="{4EFE82FE-7465-AE46-88DF-34D347E83B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0A30B600-877F-7746-B57D-25C3B476FE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290315" y="0"/>
            <a:ext cx="1901686" cy="6858000"/>
            <a:chOff x="10290315" y="0"/>
            <a:chExt cx="1901686" cy="6858000"/>
          </a:xfrm>
        </p:grpSpPr>
        <p:sp>
          <p:nvSpPr>
            <p:cNvPr id="11" name="Freeform 43">
              <a:extLst>
                <a:ext uri="{FF2B5EF4-FFF2-40B4-BE49-F238E27FC236}">
                  <a16:creationId xmlns:a16="http://schemas.microsoft.com/office/drawing/2014/main" id="{2C3F9BC4-CA61-1545-AFCA-2998DE0A81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90315" y="0"/>
              <a:ext cx="1130724" cy="565573"/>
            </a:xfrm>
            <a:custGeom>
              <a:avLst/>
              <a:gdLst>
                <a:gd name="connsiteX0" fmla="*/ 21 w 1130724"/>
                <a:gd name="connsiteY0" fmla="*/ 0 h 565573"/>
                <a:gd name="connsiteX1" fmla="*/ 1130703 w 1130724"/>
                <a:gd name="connsiteY1" fmla="*/ 0 h 565573"/>
                <a:gd name="connsiteX2" fmla="*/ 1130724 w 1130724"/>
                <a:gd name="connsiteY2" fmla="*/ 211 h 565573"/>
                <a:gd name="connsiteX3" fmla="*/ 565362 w 1130724"/>
                <a:gd name="connsiteY3" fmla="*/ 565573 h 565573"/>
                <a:gd name="connsiteX4" fmla="*/ 0 w 1130724"/>
                <a:gd name="connsiteY4" fmla="*/ 211 h 565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0724" h="565573">
                  <a:moveTo>
                    <a:pt x="21" y="0"/>
                  </a:moveTo>
                  <a:lnTo>
                    <a:pt x="1130703" y="0"/>
                  </a:lnTo>
                  <a:lnTo>
                    <a:pt x="1130724" y="211"/>
                  </a:lnTo>
                  <a:cubicBezTo>
                    <a:pt x="1130724" y="312452"/>
                    <a:pt x="877603" y="565573"/>
                    <a:pt x="565362" y="565573"/>
                  </a:cubicBezTo>
                  <a:cubicBezTo>
                    <a:pt x="253121" y="565573"/>
                    <a:pt x="0" y="312452"/>
                    <a:pt x="0" y="21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2" name="Freeform 44">
              <a:extLst>
                <a:ext uri="{FF2B5EF4-FFF2-40B4-BE49-F238E27FC236}">
                  <a16:creationId xmlns:a16="http://schemas.microsoft.com/office/drawing/2014/main" id="{6DF9667B-A221-FF48-BE03-0BCECE0271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3180" y="6295093"/>
              <a:ext cx="538821" cy="562907"/>
            </a:xfrm>
            <a:custGeom>
              <a:avLst/>
              <a:gdLst>
                <a:gd name="connsiteX0" fmla="*/ 538821 w 538821"/>
                <a:gd name="connsiteY0" fmla="*/ 0 h 562907"/>
                <a:gd name="connsiteX1" fmla="*/ 538821 w 538821"/>
                <a:gd name="connsiteY1" fmla="*/ 562907 h 562907"/>
                <a:gd name="connsiteX2" fmla="*/ 22 w 538821"/>
                <a:gd name="connsiteY2" fmla="*/ 562907 h 562907"/>
                <a:gd name="connsiteX3" fmla="*/ 0 w 538821"/>
                <a:gd name="connsiteY3" fmla="*/ 562686 h 562907"/>
                <a:gd name="connsiteX4" fmla="*/ 451422 w 538821"/>
                <a:gd name="connsiteY4" fmla="*/ 8810 h 5629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562907">
                  <a:moveTo>
                    <a:pt x="538821" y="0"/>
                  </a:moveTo>
                  <a:lnTo>
                    <a:pt x="538821" y="562907"/>
                  </a:lnTo>
                  <a:lnTo>
                    <a:pt x="22" y="562907"/>
                  </a:lnTo>
                  <a:lnTo>
                    <a:pt x="0" y="562686"/>
                  </a:ln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3" name="Freeform 45">
              <a:extLst>
                <a:ext uri="{FF2B5EF4-FFF2-40B4-BE49-F238E27FC236}">
                  <a16:creationId xmlns:a16="http://schemas.microsoft.com/office/drawing/2014/main" id="{B043781C-7B99-5E41-ACB6-43554D9E34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3180" y="3552066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" name="Freeform 46">
              <a:extLst>
                <a:ext uri="{FF2B5EF4-FFF2-40B4-BE49-F238E27FC236}">
                  <a16:creationId xmlns:a16="http://schemas.microsoft.com/office/drawing/2014/main" id="{24D64776-7D03-D04E-9D4F-4913424D1A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3180" y="2180552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Freeform 47">
              <a:extLst>
                <a:ext uri="{FF2B5EF4-FFF2-40B4-BE49-F238E27FC236}">
                  <a16:creationId xmlns:a16="http://schemas.microsoft.com/office/drawing/2014/main" id="{84D49EAC-E325-E74E-9875-A5B09696F6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3180" y="809039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6" name="Freeform 48">
              <a:extLst>
                <a:ext uri="{FF2B5EF4-FFF2-40B4-BE49-F238E27FC236}">
                  <a16:creationId xmlns:a16="http://schemas.microsoft.com/office/drawing/2014/main" id="{A82CBB5F-9CE4-9F41-828D-030FF74ABE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3180" y="0"/>
              <a:ext cx="538821" cy="562898"/>
            </a:xfrm>
            <a:custGeom>
              <a:avLst/>
              <a:gdLst>
                <a:gd name="connsiteX0" fmla="*/ 21 w 538821"/>
                <a:gd name="connsiteY0" fmla="*/ 0 h 562898"/>
                <a:gd name="connsiteX1" fmla="*/ 538821 w 538821"/>
                <a:gd name="connsiteY1" fmla="*/ 0 h 562898"/>
                <a:gd name="connsiteX2" fmla="*/ 538821 w 538821"/>
                <a:gd name="connsiteY2" fmla="*/ 562898 h 562898"/>
                <a:gd name="connsiteX3" fmla="*/ 451422 w 538821"/>
                <a:gd name="connsiteY3" fmla="*/ 554087 h 562898"/>
                <a:gd name="connsiteX4" fmla="*/ 0 w 538821"/>
                <a:gd name="connsiteY4" fmla="*/ 211 h 5628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562898">
                  <a:moveTo>
                    <a:pt x="21" y="0"/>
                  </a:moveTo>
                  <a:lnTo>
                    <a:pt x="538821" y="0"/>
                  </a:lnTo>
                  <a:lnTo>
                    <a:pt x="538821" y="562898"/>
                  </a:lnTo>
                  <a:lnTo>
                    <a:pt x="451422" y="554087"/>
                  </a:lnTo>
                  <a:cubicBezTo>
                    <a:pt x="193796" y="501369"/>
                    <a:pt x="0" y="273422"/>
                    <a:pt x="0" y="21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E2AC807-9FDE-674F-84BF-EC319D6832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65150" y="6087110"/>
            <a:ext cx="11058344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3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86986148-55F7-71E9-A1CF-C139994FFE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5292" y="713609"/>
            <a:ext cx="9338703" cy="5226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645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PunchcardVTI">
  <a:themeElements>
    <a:clrScheme name="AnalogousFromLightSeedLeftStep">
      <a:dk1>
        <a:srgbClr val="000000"/>
      </a:dk1>
      <a:lt1>
        <a:srgbClr val="FFFFFF"/>
      </a:lt1>
      <a:dk2>
        <a:srgbClr val="24393F"/>
      </a:dk2>
      <a:lt2>
        <a:srgbClr val="E8E8E2"/>
      </a:lt2>
      <a:accent1>
        <a:srgbClr val="8985D7"/>
      </a:accent1>
      <a:accent2>
        <a:srgbClr val="6A90CE"/>
      </a:accent2>
      <a:accent3>
        <a:srgbClr val="5AAEC3"/>
      </a:accent3>
      <a:accent4>
        <a:srgbClr val="5DB4A2"/>
      </a:accent4>
      <a:accent5>
        <a:srgbClr val="68B484"/>
      </a:accent5>
      <a:accent6>
        <a:srgbClr val="62B65E"/>
      </a:accent6>
      <a:hlink>
        <a:srgbClr val="848651"/>
      </a:hlink>
      <a:folHlink>
        <a:srgbClr val="7F7F7F"/>
      </a:folHlink>
    </a:clrScheme>
    <a:fontScheme name="Punchcard">
      <a:majorFont>
        <a:latin typeface="Neue Haas Grotesk Text Pro"/>
        <a:ea typeface=""/>
        <a:cs typeface=""/>
      </a:majorFont>
      <a:minorFont>
        <a:latin typeface="Neue Haas Grotesk Tex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unchcardVTI" id="{C7262591-AF98-8F48-B56D-6342D2439B1A}" vid="{261D9F73-974A-B14E-9EAF-4871CCA60BB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16</TotalTime>
  <Words>193</Words>
  <Application>Microsoft Office PowerPoint</Application>
  <PresentationFormat>Široki zaslon</PresentationFormat>
  <Paragraphs>57</Paragraphs>
  <Slides>20</Slides>
  <Notes>0</Notes>
  <HiddenSlides>0</HiddenSlides>
  <MMClips>1</MMClips>
  <ScaleCrop>false</ScaleCrop>
  <HeadingPairs>
    <vt:vector size="6" baseType="variant">
      <vt:variant>
        <vt:lpstr>Korišteni fontovi</vt:lpstr>
      </vt:variant>
      <vt:variant>
        <vt:i4>3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20</vt:i4>
      </vt:variant>
    </vt:vector>
  </HeadingPairs>
  <TitlesOfParts>
    <vt:vector size="24" baseType="lpstr">
      <vt:lpstr>Arial</vt:lpstr>
      <vt:lpstr>Avenir Next</vt:lpstr>
      <vt:lpstr>Neue Haas Grotesk Text Pro</vt:lpstr>
      <vt:lpstr>PunchcardVTI</vt:lpstr>
      <vt:lpstr>Računalne mreže</vt:lpstr>
      <vt:lpstr>Što ćete naučiti?</vt:lpstr>
      <vt:lpstr>Uvodno pitanje</vt:lpstr>
      <vt:lpstr>Svijet prije i nakon interneta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Što je računalna mreža?</vt:lpstr>
      <vt:lpstr>Vrste računalnih mreža</vt:lpstr>
      <vt:lpstr>Mrežna oprema</vt:lpstr>
      <vt:lpstr>Uređaji za povezivanje (mrežna oprema)</vt:lpstr>
      <vt:lpstr>Mrežna kartica (eng. network interface card) </vt:lpstr>
      <vt:lpstr>Mrežni kabeli</vt:lpstr>
      <vt:lpstr>Preklopnik (eng. switch)</vt:lpstr>
      <vt:lpstr>Preklopnik (eng. switch)</vt:lpstr>
      <vt:lpstr>Mrežni ormari</vt:lpstr>
      <vt:lpstr>Usmjernik (eng. router)</vt:lpstr>
      <vt:lpstr>Ponavljanje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Marin Pasic</cp:lastModifiedBy>
  <cp:revision>424</cp:revision>
  <dcterms:created xsi:type="dcterms:W3CDTF">2023-05-03T12:14:55Z</dcterms:created>
  <dcterms:modified xsi:type="dcterms:W3CDTF">2023-05-16T09:10:05Z</dcterms:modified>
</cp:coreProperties>
</file>